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83" r:id="rId5"/>
    <p:sldId id="259" r:id="rId6"/>
    <p:sldId id="264" r:id="rId7"/>
    <p:sldId id="265" r:id="rId8"/>
    <p:sldId id="266" r:id="rId9"/>
    <p:sldId id="267" r:id="rId10"/>
    <p:sldId id="268" r:id="rId11"/>
    <p:sldId id="269" r:id="rId12"/>
    <p:sldId id="262" r:id="rId13"/>
    <p:sldId id="263" r:id="rId14"/>
    <p:sldId id="270" r:id="rId15"/>
    <p:sldId id="271" r:id="rId16"/>
    <p:sldId id="272" r:id="rId17"/>
    <p:sldId id="275" r:id="rId18"/>
    <p:sldId id="274"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agan, Lee" userId="3309f591-4b41-47c1-a2c8-12c2b81b9663" providerId="ADAL" clId="{23198DFD-FB6F-4264-B6F4-2250E554DEFA}"/>
    <pc:docChg chg="addSld modSld sldOrd">
      <pc:chgData name="Hallagan, Lee" userId="3309f591-4b41-47c1-a2c8-12c2b81b9663" providerId="ADAL" clId="{23198DFD-FB6F-4264-B6F4-2250E554DEFA}" dt="2024-06-24T11:41:16.941" v="42" actId="20577"/>
      <pc:docMkLst>
        <pc:docMk/>
      </pc:docMkLst>
      <pc:sldChg chg="modSp mod">
        <pc:chgData name="Hallagan, Lee" userId="3309f591-4b41-47c1-a2c8-12c2b81b9663" providerId="ADAL" clId="{23198DFD-FB6F-4264-B6F4-2250E554DEFA}" dt="2024-06-24T11:39:26.220" v="22" actId="20577"/>
        <pc:sldMkLst>
          <pc:docMk/>
          <pc:sldMk cId="457882825" sldId="274"/>
        </pc:sldMkLst>
        <pc:spChg chg="mod">
          <ac:chgData name="Hallagan, Lee" userId="3309f591-4b41-47c1-a2c8-12c2b81b9663" providerId="ADAL" clId="{23198DFD-FB6F-4264-B6F4-2250E554DEFA}" dt="2024-06-24T11:39:26.220" v="22" actId="20577"/>
          <ac:spMkLst>
            <pc:docMk/>
            <pc:sldMk cId="457882825" sldId="274"/>
            <ac:spMk id="2" creationId="{00000000-0000-0000-0000-000000000000}"/>
          </ac:spMkLst>
        </pc:spChg>
      </pc:sldChg>
      <pc:sldChg chg="modSp add mod ord">
        <pc:chgData name="Hallagan, Lee" userId="3309f591-4b41-47c1-a2c8-12c2b81b9663" providerId="ADAL" clId="{23198DFD-FB6F-4264-B6F4-2250E554DEFA}" dt="2024-06-24T11:41:16.941" v="42" actId="20577"/>
        <pc:sldMkLst>
          <pc:docMk/>
          <pc:sldMk cId="1049205317" sldId="283"/>
        </pc:sldMkLst>
        <pc:spChg chg="mod">
          <ac:chgData name="Hallagan, Lee" userId="3309f591-4b41-47c1-a2c8-12c2b81b9663" providerId="ADAL" clId="{23198DFD-FB6F-4264-B6F4-2250E554DEFA}" dt="2024-06-24T11:41:16.941" v="42" actId="20577"/>
          <ac:spMkLst>
            <pc:docMk/>
            <pc:sldMk cId="1049205317" sldId="283"/>
            <ac:spMk id="2"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hyperlink" Target="mailto:Danielle.Shaw@mainehealth.org" TargetMode="Externa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6.png"/><Relationship Id="rId5" Type="http://schemas.openxmlformats.org/officeDocument/2006/relationships/hyperlink" Target="mailto:Danielle.Shaw@mainehealth.org" TargetMode="External"/><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6D11C-8A46-4AFC-AB6F-57D10B6B07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2FCFF8-21C2-466F-B1FE-FACE75C500F3}">
      <dgm:prSet/>
      <dgm:spPr/>
      <dgm:t>
        <a:bodyPr/>
        <a:lstStyle/>
        <a:p>
          <a:pPr>
            <a:defRPr b="1"/>
          </a:pPr>
          <a:r>
            <a:rPr lang="en-US"/>
            <a:t>Clerkship Director</a:t>
          </a:r>
        </a:p>
      </dgm:t>
    </dgm:pt>
    <dgm:pt modelId="{E6DEE624-6861-410B-AECA-24D024BE6C48}" type="parTrans" cxnId="{620D60C8-5A25-40F9-906D-382067C0F141}">
      <dgm:prSet/>
      <dgm:spPr/>
      <dgm:t>
        <a:bodyPr/>
        <a:lstStyle/>
        <a:p>
          <a:endParaRPr lang="en-US"/>
        </a:p>
      </dgm:t>
    </dgm:pt>
    <dgm:pt modelId="{98474A31-0D44-4BF8-9857-D0F0E654C283}" type="sibTrans" cxnId="{620D60C8-5A25-40F9-906D-382067C0F141}">
      <dgm:prSet/>
      <dgm:spPr/>
      <dgm:t>
        <a:bodyPr/>
        <a:lstStyle/>
        <a:p>
          <a:endParaRPr lang="en-US"/>
        </a:p>
      </dgm:t>
    </dgm:pt>
    <dgm:pt modelId="{DAB76D96-2CC1-4A30-BEA5-DEEC6059C737}">
      <dgm:prSet/>
      <dgm:spPr/>
      <dgm:t>
        <a:bodyPr/>
        <a:lstStyle/>
        <a:p>
          <a:r>
            <a:rPr lang="en-US"/>
            <a:t>Lee Hallagan MD</a:t>
          </a:r>
        </a:p>
      </dgm:t>
    </dgm:pt>
    <dgm:pt modelId="{0BA2E806-40AE-4ED3-9F7A-7DAC28335B46}" type="parTrans" cxnId="{CF794E65-49D4-4BB6-8730-4E1808D69427}">
      <dgm:prSet/>
      <dgm:spPr/>
      <dgm:t>
        <a:bodyPr/>
        <a:lstStyle/>
        <a:p>
          <a:endParaRPr lang="en-US"/>
        </a:p>
      </dgm:t>
    </dgm:pt>
    <dgm:pt modelId="{CD4E580D-D6E4-4ACD-A86B-6B792319F52C}" type="sibTrans" cxnId="{CF794E65-49D4-4BB6-8730-4E1808D69427}">
      <dgm:prSet/>
      <dgm:spPr/>
      <dgm:t>
        <a:bodyPr/>
        <a:lstStyle/>
        <a:p>
          <a:endParaRPr lang="en-US"/>
        </a:p>
      </dgm:t>
    </dgm:pt>
    <dgm:pt modelId="{5BBB9B32-A1CA-4182-86E0-36B63F1B163A}">
      <dgm:prSet/>
      <dgm:spPr/>
      <dgm:t>
        <a:bodyPr/>
        <a:lstStyle/>
        <a:p>
          <a:r>
            <a:rPr lang="en-US"/>
            <a:t>585-259-4267</a:t>
          </a:r>
        </a:p>
      </dgm:t>
    </dgm:pt>
    <dgm:pt modelId="{5F4BD6FE-8670-4B4B-A17A-FB0826E95D12}" type="parTrans" cxnId="{2D90F69B-2C2F-42EC-A9DD-06DFA21C478E}">
      <dgm:prSet/>
      <dgm:spPr/>
      <dgm:t>
        <a:bodyPr/>
        <a:lstStyle/>
        <a:p>
          <a:endParaRPr lang="en-US"/>
        </a:p>
      </dgm:t>
    </dgm:pt>
    <dgm:pt modelId="{71BCDBAD-7F58-4648-969E-EC05D49F3586}" type="sibTrans" cxnId="{2D90F69B-2C2F-42EC-A9DD-06DFA21C478E}">
      <dgm:prSet/>
      <dgm:spPr/>
      <dgm:t>
        <a:bodyPr/>
        <a:lstStyle/>
        <a:p>
          <a:endParaRPr lang="en-US"/>
        </a:p>
      </dgm:t>
    </dgm:pt>
    <dgm:pt modelId="{18C238C1-2318-4EC6-ACC6-96F50396E875}">
      <dgm:prSet/>
      <dgm:spPr/>
      <dgm:t>
        <a:bodyPr/>
        <a:lstStyle/>
        <a:p>
          <a:r>
            <a:rPr lang="en-US"/>
            <a:t>Lee.Hallagan@mainehealth.org</a:t>
          </a:r>
        </a:p>
      </dgm:t>
    </dgm:pt>
    <dgm:pt modelId="{E9D8DD36-C160-4E13-9710-5CDDCB72B412}" type="parTrans" cxnId="{AF8886E1-FDED-43A1-8434-7CD00AF98447}">
      <dgm:prSet/>
      <dgm:spPr/>
      <dgm:t>
        <a:bodyPr/>
        <a:lstStyle/>
        <a:p>
          <a:endParaRPr lang="en-US"/>
        </a:p>
      </dgm:t>
    </dgm:pt>
    <dgm:pt modelId="{39879EC6-5C46-4BA5-94B0-5240B2DFC2E0}" type="sibTrans" cxnId="{AF8886E1-FDED-43A1-8434-7CD00AF98447}">
      <dgm:prSet/>
      <dgm:spPr/>
      <dgm:t>
        <a:bodyPr/>
        <a:lstStyle/>
        <a:p>
          <a:endParaRPr lang="en-US"/>
        </a:p>
      </dgm:t>
    </dgm:pt>
    <dgm:pt modelId="{9BD3E933-D5F4-4A5C-97C8-E3F993C853C8}">
      <dgm:prSet/>
      <dgm:spPr/>
      <dgm:t>
        <a:bodyPr/>
        <a:lstStyle/>
        <a:p>
          <a:pPr>
            <a:defRPr b="1"/>
          </a:pPr>
          <a:r>
            <a:rPr lang="en-US"/>
            <a:t>Clerkship Coordinator</a:t>
          </a:r>
        </a:p>
      </dgm:t>
    </dgm:pt>
    <dgm:pt modelId="{81E9B2C0-68C2-4D08-A2CA-C250FA78B557}" type="parTrans" cxnId="{EAF68379-38B4-4AA7-AD5C-9FC5B0A5BFC9}">
      <dgm:prSet/>
      <dgm:spPr/>
      <dgm:t>
        <a:bodyPr/>
        <a:lstStyle/>
        <a:p>
          <a:endParaRPr lang="en-US"/>
        </a:p>
      </dgm:t>
    </dgm:pt>
    <dgm:pt modelId="{CD4D5652-F796-48D3-9B00-40E5DC098843}" type="sibTrans" cxnId="{EAF68379-38B4-4AA7-AD5C-9FC5B0A5BFC9}">
      <dgm:prSet/>
      <dgm:spPr/>
      <dgm:t>
        <a:bodyPr/>
        <a:lstStyle/>
        <a:p>
          <a:endParaRPr lang="en-US"/>
        </a:p>
      </dgm:t>
    </dgm:pt>
    <dgm:pt modelId="{6861CE7C-22F3-43C0-B444-59920A8215CA}">
      <dgm:prSet/>
      <dgm:spPr/>
      <dgm:t>
        <a:bodyPr/>
        <a:lstStyle/>
        <a:p>
          <a:r>
            <a:rPr lang="en-US"/>
            <a:t>Danielle Shaw</a:t>
          </a:r>
        </a:p>
      </dgm:t>
    </dgm:pt>
    <dgm:pt modelId="{ABEE3AA0-B546-4DE0-94DB-49EBAAD7C880}" type="parTrans" cxnId="{619E9314-38F3-480B-B468-96EFB11CE6B0}">
      <dgm:prSet/>
      <dgm:spPr/>
      <dgm:t>
        <a:bodyPr/>
        <a:lstStyle/>
        <a:p>
          <a:endParaRPr lang="en-US"/>
        </a:p>
      </dgm:t>
    </dgm:pt>
    <dgm:pt modelId="{B0B4E1AB-E975-4E7B-BA45-0FFCB4659074}" type="sibTrans" cxnId="{619E9314-38F3-480B-B468-96EFB11CE6B0}">
      <dgm:prSet/>
      <dgm:spPr/>
      <dgm:t>
        <a:bodyPr/>
        <a:lstStyle/>
        <a:p>
          <a:endParaRPr lang="en-US"/>
        </a:p>
      </dgm:t>
    </dgm:pt>
    <dgm:pt modelId="{3A3010CF-7F09-487B-B839-7A6D4D57BA8A}">
      <dgm:prSet/>
      <dgm:spPr/>
      <dgm:t>
        <a:bodyPr/>
        <a:lstStyle/>
        <a:p>
          <a:r>
            <a:rPr lang="en-US">
              <a:hlinkClick xmlns:r="http://schemas.openxmlformats.org/officeDocument/2006/relationships" r:id="rId1"/>
            </a:rPr>
            <a:t>Danielle.Shaw@mainehealth.org</a:t>
          </a:r>
          <a:endParaRPr lang="en-US"/>
        </a:p>
      </dgm:t>
    </dgm:pt>
    <dgm:pt modelId="{5E74D6A9-526B-4147-AB11-9584F5B40D1D}" type="parTrans" cxnId="{10F2AD4C-BAC2-48E4-8869-E77FEF9011FA}">
      <dgm:prSet/>
      <dgm:spPr/>
      <dgm:t>
        <a:bodyPr/>
        <a:lstStyle/>
        <a:p>
          <a:endParaRPr lang="en-US"/>
        </a:p>
      </dgm:t>
    </dgm:pt>
    <dgm:pt modelId="{76F11F3F-FCC3-41FB-BBD4-AB59B9626943}" type="sibTrans" cxnId="{10F2AD4C-BAC2-48E4-8869-E77FEF9011FA}">
      <dgm:prSet/>
      <dgm:spPr/>
      <dgm:t>
        <a:bodyPr/>
        <a:lstStyle/>
        <a:p>
          <a:endParaRPr lang="en-US"/>
        </a:p>
      </dgm:t>
    </dgm:pt>
    <dgm:pt modelId="{952A120E-B4A1-45EE-9F03-02AABD7A6079}">
      <dgm:prSet/>
      <dgm:spPr/>
      <dgm:t>
        <a:bodyPr/>
        <a:lstStyle/>
        <a:p>
          <a:pPr>
            <a:defRPr b="1"/>
          </a:pPr>
          <a:r>
            <a:rPr lang="en-US"/>
            <a:t>Helpful links</a:t>
          </a:r>
        </a:p>
      </dgm:t>
    </dgm:pt>
    <dgm:pt modelId="{22C9210F-FA46-45DB-B830-E9D612CE6FBB}" type="parTrans" cxnId="{F1A172A6-DAB5-467E-88DC-6E0C3A0BF769}">
      <dgm:prSet/>
      <dgm:spPr/>
      <dgm:t>
        <a:bodyPr/>
        <a:lstStyle/>
        <a:p>
          <a:endParaRPr lang="en-US"/>
        </a:p>
      </dgm:t>
    </dgm:pt>
    <dgm:pt modelId="{7A0D6FCB-A2CF-4CF0-8D84-D037EDBDF6D3}" type="sibTrans" cxnId="{F1A172A6-DAB5-467E-88DC-6E0C3A0BF769}">
      <dgm:prSet/>
      <dgm:spPr/>
      <dgm:t>
        <a:bodyPr/>
        <a:lstStyle/>
        <a:p>
          <a:endParaRPr lang="en-US"/>
        </a:p>
      </dgm:t>
    </dgm:pt>
    <dgm:pt modelId="{B784DB8B-DF44-4FC7-88CE-9A548602E37F}">
      <dgm:prSet/>
      <dgm:spPr/>
      <dgm:t>
        <a:bodyPr/>
        <a:lstStyle/>
        <a:p>
          <a:r>
            <a:rPr lang="en-US"/>
            <a:t>Amion.com</a:t>
          </a:r>
        </a:p>
      </dgm:t>
    </dgm:pt>
    <dgm:pt modelId="{EAFC1E53-1930-46E8-A912-8FC19D941D1A}" type="parTrans" cxnId="{DABEA6EE-DE57-4150-B2DF-46FD91914D29}">
      <dgm:prSet/>
      <dgm:spPr/>
      <dgm:t>
        <a:bodyPr/>
        <a:lstStyle/>
        <a:p>
          <a:endParaRPr lang="en-US"/>
        </a:p>
      </dgm:t>
    </dgm:pt>
    <dgm:pt modelId="{D35E7E29-E87C-4C73-BC06-92F4689DC5AE}" type="sibTrans" cxnId="{DABEA6EE-DE57-4150-B2DF-46FD91914D29}">
      <dgm:prSet/>
      <dgm:spPr/>
      <dgm:t>
        <a:bodyPr/>
        <a:lstStyle/>
        <a:p>
          <a:endParaRPr lang="en-US"/>
        </a:p>
      </dgm:t>
    </dgm:pt>
    <dgm:pt modelId="{5F132DB0-A1F6-41E8-B564-6825359B55D3}">
      <dgm:prSet/>
      <dgm:spPr/>
      <dgm:t>
        <a:bodyPr/>
        <a:lstStyle/>
        <a:p>
          <a:r>
            <a:rPr lang="en-US"/>
            <a:t>Surg.me</a:t>
          </a:r>
        </a:p>
      </dgm:t>
    </dgm:pt>
    <dgm:pt modelId="{2D90B01A-976D-40FF-813E-07FB044D08E2}" type="parTrans" cxnId="{FA938171-2125-46AC-B4B7-B91BA2FCB9CA}">
      <dgm:prSet/>
      <dgm:spPr/>
      <dgm:t>
        <a:bodyPr/>
        <a:lstStyle/>
        <a:p>
          <a:endParaRPr lang="en-US"/>
        </a:p>
      </dgm:t>
    </dgm:pt>
    <dgm:pt modelId="{BF95BCA7-8042-4DEE-8BC3-DDC55B440D2C}" type="sibTrans" cxnId="{FA938171-2125-46AC-B4B7-B91BA2FCB9CA}">
      <dgm:prSet/>
      <dgm:spPr/>
      <dgm:t>
        <a:bodyPr/>
        <a:lstStyle/>
        <a:p>
          <a:endParaRPr lang="en-US"/>
        </a:p>
      </dgm:t>
    </dgm:pt>
    <dgm:pt modelId="{2988EEA4-4233-47EE-855C-694914C19C4C}">
      <dgm:prSet/>
      <dgm:spPr/>
      <dgm:t>
        <a:bodyPr/>
        <a:lstStyle/>
        <a:p>
          <a:r>
            <a:rPr lang="en-US"/>
            <a:t>Canvas</a:t>
          </a:r>
        </a:p>
      </dgm:t>
    </dgm:pt>
    <dgm:pt modelId="{048820DF-7BC6-41C6-BAF3-12F6FC37ED6C}" type="parTrans" cxnId="{519154A7-575A-4AEB-AC82-C39AEF1843CE}">
      <dgm:prSet/>
      <dgm:spPr/>
      <dgm:t>
        <a:bodyPr/>
        <a:lstStyle/>
        <a:p>
          <a:endParaRPr lang="en-US"/>
        </a:p>
      </dgm:t>
    </dgm:pt>
    <dgm:pt modelId="{6C228878-A6E2-4A51-A802-9E5F5CE75578}" type="sibTrans" cxnId="{519154A7-575A-4AEB-AC82-C39AEF1843CE}">
      <dgm:prSet/>
      <dgm:spPr/>
      <dgm:t>
        <a:bodyPr/>
        <a:lstStyle/>
        <a:p>
          <a:endParaRPr lang="en-US"/>
        </a:p>
      </dgm:t>
    </dgm:pt>
    <dgm:pt modelId="{5D1449F1-95F8-4B53-8A91-C80C5E926BD2}" type="pres">
      <dgm:prSet presAssocID="{8916D11C-8A46-4AFC-AB6F-57D10B6B07BB}" presName="root" presStyleCnt="0">
        <dgm:presLayoutVars>
          <dgm:dir/>
          <dgm:resizeHandles val="exact"/>
        </dgm:presLayoutVars>
      </dgm:prSet>
      <dgm:spPr/>
    </dgm:pt>
    <dgm:pt modelId="{D1A59E27-2495-4EDF-871C-FCD3B062BBB9}" type="pres">
      <dgm:prSet presAssocID="{772FCFF8-21C2-466F-B1FE-FACE75C500F3}" presName="compNode" presStyleCnt="0"/>
      <dgm:spPr/>
    </dgm:pt>
    <dgm:pt modelId="{299553C0-9038-4D3A-A3EC-59A184932053}" type="pres">
      <dgm:prSet presAssocID="{772FCFF8-21C2-466F-B1FE-FACE75C500F3}"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ploma Roll"/>
        </a:ext>
      </dgm:extLst>
    </dgm:pt>
    <dgm:pt modelId="{80B14030-ECC1-4C3A-A06C-88DE45BF2BE3}" type="pres">
      <dgm:prSet presAssocID="{772FCFF8-21C2-466F-B1FE-FACE75C500F3}" presName="iconSpace" presStyleCnt="0"/>
      <dgm:spPr/>
    </dgm:pt>
    <dgm:pt modelId="{0BD4AD1E-06C8-40FC-80FA-5FA2AED88069}" type="pres">
      <dgm:prSet presAssocID="{772FCFF8-21C2-466F-B1FE-FACE75C500F3}" presName="parTx" presStyleLbl="revTx" presStyleIdx="0" presStyleCnt="6">
        <dgm:presLayoutVars>
          <dgm:chMax val="0"/>
          <dgm:chPref val="0"/>
        </dgm:presLayoutVars>
      </dgm:prSet>
      <dgm:spPr/>
    </dgm:pt>
    <dgm:pt modelId="{9AC4245D-E5A9-462F-83D9-3EA9959DE696}" type="pres">
      <dgm:prSet presAssocID="{772FCFF8-21C2-466F-B1FE-FACE75C500F3}" presName="txSpace" presStyleCnt="0"/>
      <dgm:spPr/>
    </dgm:pt>
    <dgm:pt modelId="{EEA3629D-544A-454B-8CDC-D7BED462D840}" type="pres">
      <dgm:prSet presAssocID="{772FCFF8-21C2-466F-B1FE-FACE75C500F3}" presName="desTx" presStyleLbl="revTx" presStyleIdx="1" presStyleCnt="6">
        <dgm:presLayoutVars/>
      </dgm:prSet>
      <dgm:spPr/>
    </dgm:pt>
    <dgm:pt modelId="{B1219BC3-33AB-4781-8351-79970ADF4D03}" type="pres">
      <dgm:prSet presAssocID="{98474A31-0D44-4BF8-9857-D0F0E654C283}" presName="sibTrans" presStyleCnt="0"/>
      <dgm:spPr/>
    </dgm:pt>
    <dgm:pt modelId="{3B96D515-0DA6-453D-9082-58D45BCFC011}" type="pres">
      <dgm:prSet presAssocID="{9BD3E933-D5F4-4A5C-97C8-E3F993C853C8}" presName="compNode" presStyleCnt="0"/>
      <dgm:spPr/>
    </dgm:pt>
    <dgm:pt modelId="{98BB7E41-40EC-42EB-AB6D-3E832C1C9631}" type="pres">
      <dgm:prSet presAssocID="{9BD3E933-D5F4-4A5C-97C8-E3F993C853C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5EFE832B-4E2E-4260-BB5C-66A086D25B71}" type="pres">
      <dgm:prSet presAssocID="{9BD3E933-D5F4-4A5C-97C8-E3F993C853C8}" presName="iconSpace" presStyleCnt="0"/>
      <dgm:spPr/>
    </dgm:pt>
    <dgm:pt modelId="{3D573713-F2DB-41D5-A996-80058D32A007}" type="pres">
      <dgm:prSet presAssocID="{9BD3E933-D5F4-4A5C-97C8-E3F993C853C8}" presName="parTx" presStyleLbl="revTx" presStyleIdx="2" presStyleCnt="6">
        <dgm:presLayoutVars>
          <dgm:chMax val="0"/>
          <dgm:chPref val="0"/>
        </dgm:presLayoutVars>
      </dgm:prSet>
      <dgm:spPr/>
    </dgm:pt>
    <dgm:pt modelId="{51B6226C-1EBF-4E36-8557-ABBB21811804}" type="pres">
      <dgm:prSet presAssocID="{9BD3E933-D5F4-4A5C-97C8-E3F993C853C8}" presName="txSpace" presStyleCnt="0"/>
      <dgm:spPr/>
    </dgm:pt>
    <dgm:pt modelId="{5C72596C-31D7-4976-AE65-75915E72F31B}" type="pres">
      <dgm:prSet presAssocID="{9BD3E933-D5F4-4A5C-97C8-E3F993C853C8}" presName="desTx" presStyleLbl="revTx" presStyleIdx="3" presStyleCnt="6">
        <dgm:presLayoutVars/>
      </dgm:prSet>
      <dgm:spPr/>
    </dgm:pt>
    <dgm:pt modelId="{9B8E0981-0677-4F75-84EF-F658AEEA8197}" type="pres">
      <dgm:prSet presAssocID="{CD4D5652-F796-48D3-9B00-40E5DC098843}" presName="sibTrans" presStyleCnt="0"/>
      <dgm:spPr/>
    </dgm:pt>
    <dgm:pt modelId="{8290597A-23DD-4113-8941-A6449662C3DB}" type="pres">
      <dgm:prSet presAssocID="{952A120E-B4A1-45EE-9F03-02AABD7A6079}" presName="compNode" presStyleCnt="0"/>
      <dgm:spPr/>
    </dgm:pt>
    <dgm:pt modelId="{66380A0C-A340-4AC3-84FB-A49C72F58924}" type="pres">
      <dgm:prSet presAssocID="{952A120E-B4A1-45EE-9F03-02AABD7A6079}"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rker"/>
        </a:ext>
      </dgm:extLst>
    </dgm:pt>
    <dgm:pt modelId="{43612B68-D2A2-453E-B47F-BF3031012481}" type="pres">
      <dgm:prSet presAssocID="{952A120E-B4A1-45EE-9F03-02AABD7A6079}" presName="iconSpace" presStyleCnt="0"/>
      <dgm:spPr/>
    </dgm:pt>
    <dgm:pt modelId="{4CE61825-2759-489A-A836-48A1ABA5AE09}" type="pres">
      <dgm:prSet presAssocID="{952A120E-B4A1-45EE-9F03-02AABD7A6079}" presName="parTx" presStyleLbl="revTx" presStyleIdx="4" presStyleCnt="6">
        <dgm:presLayoutVars>
          <dgm:chMax val="0"/>
          <dgm:chPref val="0"/>
        </dgm:presLayoutVars>
      </dgm:prSet>
      <dgm:spPr/>
    </dgm:pt>
    <dgm:pt modelId="{84B54F31-C5CE-4B89-AF68-B91FF1661632}" type="pres">
      <dgm:prSet presAssocID="{952A120E-B4A1-45EE-9F03-02AABD7A6079}" presName="txSpace" presStyleCnt="0"/>
      <dgm:spPr/>
    </dgm:pt>
    <dgm:pt modelId="{1A74F25B-656F-4D7E-B050-1A08D4EEEA18}" type="pres">
      <dgm:prSet presAssocID="{952A120E-B4A1-45EE-9F03-02AABD7A6079}" presName="desTx" presStyleLbl="revTx" presStyleIdx="5" presStyleCnt="6">
        <dgm:presLayoutVars/>
      </dgm:prSet>
      <dgm:spPr/>
    </dgm:pt>
  </dgm:ptLst>
  <dgm:cxnLst>
    <dgm:cxn modelId="{E184BD02-90F0-4F04-B522-E839656B89AA}" type="presOf" srcId="{9BD3E933-D5F4-4A5C-97C8-E3F993C853C8}" destId="{3D573713-F2DB-41D5-A996-80058D32A007}" srcOrd="0" destOrd="0" presId="urn:microsoft.com/office/officeart/2018/2/layout/IconLabelDescriptionList"/>
    <dgm:cxn modelId="{F6855F0E-4040-45D9-BF58-4D4537D85A64}" type="presOf" srcId="{8916D11C-8A46-4AFC-AB6F-57D10B6B07BB}" destId="{5D1449F1-95F8-4B53-8A91-C80C5E926BD2}" srcOrd="0" destOrd="0" presId="urn:microsoft.com/office/officeart/2018/2/layout/IconLabelDescriptionList"/>
    <dgm:cxn modelId="{619E9314-38F3-480B-B468-96EFB11CE6B0}" srcId="{9BD3E933-D5F4-4A5C-97C8-E3F993C853C8}" destId="{6861CE7C-22F3-43C0-B444-59920A8215CA}" srcOrd="0" destOrd="0" parTransId="{ABEE3AA0-B546-4DE0-94DB-49EBAAD7C880}" sibTransId="{B0B4E1AB-E975-4E7B-BA45-0FFCB4659074}"/>
    <dgm:cxn modelId="{14C5E326-1112-4D1C-ACF7-9172A88CAA7F}" type="presOf" srcId="{952A120E-B4A1-45EE-9F03-02AABD7A6079}" destId="{4CE61825-2759-489A-A836-48A1ABA5AE09}" srcOrd="0" destOrd="0" presId="urn:microsoft.com/office/officeart/2018/2/layout/IconLabelDescriptionList"/>
    <dgm:cxn modelId="{263CAD33-1FEB-4B1A-BEDF-4936501E5EBF}" type="presOf" srcId="{2988EEA4-4233-47EE-855C-694914C19C4C}" destId="{1A74F25B-656F-4D7E-B050-1A08D4EEEA18}" srcOrd="0" destOrd="2" presId="urn:microsoft.com/office/officeart/2018/2/layout/IconLabelDescriptionList"/>
    <dgm:cxn modelId="{A975C434-539F-468E-BA4C-A57B7D551EB4}" type="presOf" srcId="{3A3010CF-7F09-487B-B839-7A6D4D57BA8A}" destId="{5C72596C-31D7-4976-AE65-75915E72F31B}" srcOrd="0" destOrd="1" presId="urn:microsoft.com/office/officeart/2018/2/layout/IconLabelDescriptionList"/>
    <dgm:cxn modelId="{CF794E65-49D4-4BB6-8730-4E1808D69427}" srcId="{772FCFF8-21C2-466F-B1FE-FACE75C500F3}" destId="{DAB76D96-2CC1-4A30-BEA5-DEEC6059C737}" srcOrd="0" destOrd="0" parTransId="{0BA2E806-40AE-4ED3-9F7A-7DAC28335B46}" sibTransId="{CD4E580D-D6E4-4ACD-A86B-6B792319F52C}"/>
    <dgm:cxn modelId="{10F2AD4C-BAC2-48E4-8869-E77FEF9011FA}" srcId="{9BD3E933-D5F4-4A5C-97C8-E3F993C853C8}" destId="{3A3010CF-7F09-487B-B839-7A6D4D57BA8A}" srcOrd="1" destOrd="0" parTransId="{5E74D6A9-526B-4147-AB11-9584F5B40D1D}" sibTransId="{76F11F3F-FCC3-41FB-BBD4-AB59B9626943}"/>
    <dgm:cxn modelId="{A43F1B50-0FCF-49BB-9BA9-44965620FC49}" type="presOf" srcId="{B784DB8B-DF44-4FC7-88CE-9A548602E37F}" destId="{1A74F25B-656F-4D7E-B050-1A08D4EEEA18}" srcOrd="0" destOrd="0" presId="urn:microsoft.com/office/officeart/2018/2/layout/IconLabelDescriptionList"/>
    <dgm:cxn modelId="{FA938171-2125-46AC-B4B7-B91BA2FCB9CA}" srcId="{952A120E-B4A1-45EE-9F03-02AABD7A6079}" destId="{5F132DB0-A1F6-41E8-B564-6825359B55D3}" srcOrd="1" destOrd="0" parTransId="{2D90B01A-976D-40FF-813E-07FB044D08E2}" sibTransId="{BF95BCA7-8042-4DEE-8BC3-DDC55B440D2C}"/>
    <dgm:cxn modelId="{6CD85578-7FC3-475E-8E0A-2BF3DD812EBA}" type="presOf" srcId="{18C238C1-2318-4EC6-ACC6-96F50396E875}" destId="{EEA3629D-544A-454B-8CDC-D7BED462D840}" srcOrd="0" destOrd="2" presId="urn:microsoft.com/office/officeart/2018/2/layout/IconLabelDescriptionList"/>
    <dgm:cxn modelId="{EAF68379-38B4-4AA7-AD5C-9FC5B0A5BFC9}" srcId="{8916D11C-8A46-4AFC-AB6F-57D10B6B07BB}" destId="{9BD3E933-D5F4-4A5C-97C8-E3F993C853C8}" srcOrd="1" destOrd="0" parTransId="{81E9B2C0-68C2-4D08-A2CA-C250FA78B557}" sibTransId="{CD4D5652-F796-48D3-9B00-40E5DC098843}"/>
    <dgm:cxn modelId="{D1FCB483-5EB6-4C78-8C3B-C5F4D3B86C1E}" type="presOf" srcId="{6861CE7C-22F3-43C0-B444-59920A8215CA}" destId="{5C72596C-31D7-4976-AE65-75915E72F31B}" srcOrd="0" destOrd="0" presId="urn:microsoft.com/office/officeart/2018/2/layout/IconLabelDescriptionList"/>
    <dgm:cxn modelId="{C2BB7E9B-7705-41B4-8315-923E52877C29}" type="presOf" srcId="{5BBB9B32-A1CA-4182-86E0-36B63F1B163A}" destId="{EEA3629D-544A-454B-8CDC-D7BED462D840}" srcOrd="0" destOrd="1" presId="urn:microsoft.com/office/officeart/2018/2/layout/IconLabelDescriptionList"/>
    <dgm:cxn modelId="{2D90F69B-2C2F-42EC-A9DD-06DFA21C478E}" srcId="{772FCFF8-21C2-466F-B1FE-FACE75C500F3}" destId="{5BBB9B32-A1CA-4182-86E0-36B63F1B163A}" srcOrd="1" destOrd="0" parTransId="{5F4BD6FE-8670-4B4B-A17A-FB0826E95D12}" sibTransId="{71BCDBAD-7F58-4648-969E-EC05D49F3586}"/>
    <dgm:cxn modelId="{FF65EB9C-BD9F-427B-8491-D8AD932387E4}" type="presOf" srcId="{772FCFF8-21C2-466F-B1FE-FACE75C500F3}" destId="{0BD4AD1E-06C8-40FC-80FA-5FA2AED88069}" srcOrd="0" destOrd="0" presId="urn:microsoft.com/office/officeart/2018/2/layout/IconLabelDescriptionList"/>
    <dgm:cxn modelId="{F1A172A6-DAB5-467E-88DC-6E0C3A0BF769}" srcId="{8916D11C-8A46-4AFC-AB6F-57D10B6B07BB}" destId="{952A120E-B4A1-45EE-9F03-02AABD7A6079}" srcOrd="2" destOrd="0" parTransId="{22C9210F-FA46-45DB-B830-E9D612CE6FBB}" sibTransId="{7A0D6FCB-A2CF-4CF0-8D84-D037EDBDF6D3}"/>
    <dgm:cxn modelId="{519154A7-575A-4AEB-AC82-C39AEF1843CE}" srcId="{952A120E-B4A1-45EE-9F03-02AABD7A6079}" destId="{2988EEA4-4233-47EE-855C-694914C19C4C}" srcOrd="2" destOrd="0" parTransId="{048820DF-7BC6-41C6-BAF3-12F6FC37ED6C}" sibTransId="{6C228878-A6E2-4A51-A802-9E5F5CE75578}"/>
    <dgm:cxn modelId="{620D60C8-5A25-40F9-906D-382067C0F141}" srcId="{8916D11C-8A46-4AFC-AB6F-57D10B6B07BB}" destId="{772FCFF8-21C2-466F-B1FE-FACE75C500F3}" srcOrd="0" destOrd="0" parTransId="{E6DEE624-6861-410B-AECA-24D024BE6C48}" sibTransId="{98474A31-0D44-4BF8-9857-D0F0E654C283}"/>
    <dgm:cxn modelId="{982DC8C8-D966-4AFD-A1B4-6BF3F8B3DE0B}" type="presOf" srcId="{DAB76D96-2CC1-4A30-BEA5-DEEC6059C737}" destId="{EEA3629D-544A-454B-8CDC-D7BED462D840}" srcOrd="0" destOrd="0" presId="urn:microsoft.com/office/officeart/2018/2/layout/IconLabelDescriptionList"/>
    <dgm:cxn modelId="{AF8886E1-FDED-43A1-8434-7CD00AF98447}" srcId="{772FCFF8-21C2-466F-B1FE-FACE75C500F3}" destId="{18C238C1-2318-4EC6-ACC6-96F50396E875}" srcOrd="2" destOrd="0" parTransId="{E9D8DD36-C160-4E13-9710-5CDDCB72B412}" sibTransId="{39879EC6-5C46-4BA5-94B0-5240B2DFC2E0}"/>
    <dgm:cxn modelId="{DABEA6EE-DE57-4150-B2DF-46FD91914D29}" srcId="{952A120E-B4A1-45EE-9F03-02AABD7A6079}" destId="{B784DB8B-DF44-4FC7-88CE-9A548602E37F}" srcOrd="0" destOrd="0" parTransId="{EAFC1E53-1930-46E8-A912-8FC19D941D1A}" sibTransId="{D35E7E29-E87C-4C73-BC06-92F4689DC5AE}"/>
    <dgm:cxn modelId="{4B72CCF3-1ED4-44C9-BFB0-7BB0A330906E}" type="presOf" srcId="{5F132DB0-A1F6-41E8-B564-6825359B55D3}" destId="{1A74F25B-656F-4D7E-B050-1A08D4EEEA18}" srcOrd="0" destOrd="1" presId="urn:microsoft.com/office/officeart/2018/2/layout/IconLabelDescriptionList"/>
    <dgm:cxn modelId="{BA41289B-B876-4711-9493-990D371640F3}" type="presParOf" srcId="{5D1449F1-95F8-4B53-8A91-C80C5E926BD2}" destId="{D1A59E27-2495-4EDF-871C-FCD3B062BBB9}" srcOrd="0" destOrd="0" presId="urn:microsoft.com/office/officeart/2018/2/layout/IconLabelDescriptionList"/>
    <dgm:cxn modelId="{3E5C1F54-A6B3-4138-87D1-289DA2EAF83F}" type="presParOf" srcId="{D1A59E27-2495-4EDF-871C-FCD3B062BBB9}" destId="{299553C0-9038-4D3A-A3EC-59A184932053}" srcOrd="0" destOrd="0" presId="urn:microsoft.com/office/officeart/2018/2/layout/IconLabelDescriptionList"/>
    <dgm:cxn modelId="{F0200DA0-3BD5-4D00-B999-8BA183C0CECB}" type="presParOf" srcId="{D1A59E27-2495-4EDF-871C-FCD3B062BBB9}" destId="{80B14030-ECC1-4C3A-A06C-88DE45BF2BE3}" srcOrd="1" destOrd="0" presId="urn:microsoft.com/office/officeart/2018/2/layout/IconLabelDescriptionList"/>
    <dgm:cxn modelId="{8FC23D7F-F649-45AD-8EF4-23C9B56FFAC6}" type="presParOf" srcId="{D1A59E27-2495-4EDF-871C-FCD3B062BBB9}" destId="{0BD4AD1E-06C8-40FC-80FA-5FA2AED88069}" srcOrd="2" destOrd="0" presId="urn:microsoft.com/office/officeart/2018/2/layout/IconLabelDescriptionList"/>
    <dgm:cxn modelId="{3374E8EF-3328-4F31-957E-FC93415BEC49}" type="presParOf" srcId="{D1A59E27-2495-4EDF-871C-FCD3B062BBB9}" destId="{9AC4245D-E5A9-462F-83D9-3EA9959DE696}" srcOrd="3" destOrd="0" presId="urn:microsoft.com/office/officeart/2018/2/layout/IconLabelDescriptionList"/>
    <dgm:cxn modelId="{BD805E5A-EA9B-4FFA-9BA2-2705CF975388}" type="presParOf" srcId="{D1A59E27-2495-4EDF-871C-FCD3B062BBB9}" destId="{EEA3629D-544A-454B-8CDC-D7BED462D840}" srcOrd="4" destOrd="0" presId="urn:microsoft.com/office/officeart/2018/2/layout/IconLabelDescriptionList"/>
    <dgm:cxn modelId="{2E1AD911-7595-47D6-A221-21648EA1FCFB}" type="presParOf" srcId="{5D1449F1-95F8-4B53-8A91-C80C5E926BD2}" destId="{B1219BC3-33AB-4781-8351-79970ADF4D03}" srcOrd="1" destOrd="0" presId="urn:microsoft.com/office/officeart/2018/2/layout/IconLabelDescriptionList"/>
    <dgm:cxn modelId="{FFF20DF2-359D-4E1D-A8D4-44CC9FA34D8C}" type="presParOf" srcId="{5D1449F1-95F8-4B53-8A91-C80C5E926BD2}" destId="{3B96D515-0DA6-453D-9082-58D45BCFC011}" srcOrd="2" destOrd="0" presId="urn:microsoft.com/office/officeart/2018/2/layout/IconLabelDescriptionList"/>
    <dgm:cxn modelId="{AB02F8B7-6929-4953-AF0E-8F2A635C6656}" type="presParOf" srcId="{3B96D515-0DA6-453D-9082-58D45BCFC011}" destId="{98BB7E41-40EC-42EB-AB6D-3E832C1C9631}" srcOrd="0" destOrd="0" presId="urn:microsoft.com/office/officeart/2018/2/layout/IconLabelDescriptionList"/>
    <dgm:cxn modelId="{323A42BC-5DEE-4838-BEB1-28D64820ABE4}" type="presParOf" srcId="{3B96D515-0DA6-453D-9082-58D45BCFC011}" destId="{5EFE832B-4E2E-4260-BB5C-66A086D25B71}" srcOrd="1" destOrd="0" presId="urn:microsoft.com/office/officeart/2018/2/layout/IconLabelDescriptionList"/>
    <dgm:cxn modelId="{74938E25-BA9E-4F13-9BAD-80F83802DD4D}" type="presParOf" srcId="{3B96D515-0DA6-453D-9082-58D45BCFC011}" destId="{3D573713-F2DB-41D5-A996-80058D32A007}" srcOrd="2" destOrd="0" presId="urn:microsoft.com/office/officeart/2018/2/layout/IconLabelDescriptionList"/>
    <dgm:cxn modelId="{C3031D9C-A605-4148-B706-A47CACE2EBE0}" type="presParOf" srcId="{3B96D515-0DA6-453D-9082-58D45BCFC011}" destId="{51B6226C-1EBF-4E36-8557-ABBB21811804}" srcOrd="3" destOrd="0" presId="urn:microsoft.com/office/officeart/2018/2/layout/IconLabelDescriptionList"/>
    <dgm:cxn modelId="{4627E77D-68E6-4792-9068-0D1820624E56}" type="presParOf" srcId="{3B96D515-0DA6-453D-9082-58D45BCFC011}" destId="{5C72596C-31D7-4976-AE65-75915E72F31B}" srcOrd="4" destOrd="0" presId="urn:microsoft.com/office/officeart/2018/2/layout/IconLabelDescriptionList"/>
    <dgm:cxn modelId="{30BF6C55-DB97-44D2-83FD-98AECD03EC2C}" type="presParOf" srcId="{5D1449F1-95F8-4B53-8A91-C80C5E926BD2}" destId="{9B8E0981-0677-4F75-84EF-F658AEEA8197}" srcOrd="3" destOrd="0" presId="urn:microsoft.com/office/officeart/2018/2/layout/IconLabelDescriptionList"/>
    <dgm:cxn modelId="{E3F4B417-D0A4-4851-9FDB-6DB90262DC6E}" type="presParOf" srcId="{5D1449F1-95F8-4B53-8A91-C80C5E926BD2}" destId="{8290597A-23DD-4113-8941-A6449662C3DB}" srcOrd="4" destOrd="0" presId="urn:microsoft.com/office/officeart/2018/2/layout/IconLabelDescriptionList"/>
    <dgm:cxn modelId="{1E88F6C4-ABE6-4FD5-8C47-24C4C418A85D}" type="presParOf" srcId="{8290597A-23DD-4113-8941-A6449662C3DB}" destId="{66380A0C-A340-4AC3-84FB-A49C72F58924}" srcOrd="0" destOrd="0" presId="urn:microsoft.com/office/officeart/2018/2/layout/IconLabelDescriptionList"/>
    <dgm:cxn modelId="{C5BDE7EF-3E12-4AFB-A899-82308D0AFD1E}" type="presParOf" srcId="{8290597A-23DD-4113-8941-A6449662C3DB}" destId="{43612B68-D2A2-453E-B47F-BF3031012481}" srcOrd="1" destOrd="0" presId="urn:microsoft.com/office/officeart/2018/2/layout/IconLabelDescriptionList"/>
    <dgm:cxn modelId="{2CED760E-4133-4DCD-8AF4-A8901645EADC}" type="presParOf" srcId="{8290597A-23DD-4113-8941-A6449662C3DB}" destId="{4CE61825-2759-489A-A836-48A1ABA5AE09}" srcOrd="2" destOrd="0" presId="urn:microsoft.com/office/officeart/2018/2/layout/IconLabelDescriptionList"/>
    <dgm:cxn modelId="{DAFD98EF-D052-45C9-B14D-DD7799D82A60}" type="presParOf" srcId="{8290597A-23DD-4113-8941-A6449662C3DB}" destId="{84B54F31-C5CE-4B89-AF68-B91FF1661632}" srcOrd="3" destOrd="0" presId="urn:microsoft.com/office/officeart/2018/2/layout/IconLabelDescriptionList"/>
    <dgm:cxn modelId="{217300C4-5C33-40AC-B9A9-CF6AF2524A7C}" type="presParOf" srcId="{8290597A-23DD-4113-8941-A6449662C3DB}" destId="{1A74F25B-656F-4D7E-B050-1A08D4EEEA1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B840B-F314-4F7C-8DCF-EFE2BFD429BB}"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CC4F07CE-D1AB-4640-AD57-C376C71AC9D6}">
      <dgm:prSet/>
      <dgm:spPr/>
      <dgm:t>
        <a:bodyPr/>
        <a:lstStyle/>
        <a:p>
          <a:r>
            <a:rPr lang="en-US"/>
            <a:t>Faculty lectures</a:t>
          </a:r>
        </a:p>
      </dgm:t>
    </dgm:pt>
    <dgm:pt modelId="{11ECAC0B-FB62-4C0E-8914-521484E18E25}" type="parTrans" cxnId="{812BF011-44B0-4B19-B5CF-FF2E8C515875}">
      <dgm:prSet/>
      <dgm:spPr/>
      <dgm:t>
        <a:bodyPr/>
        <a:lstStyle/>
        <a:p>
          <a:endParaRPr lang="en-US"/>
        </a:p>
      </dgm:t>
    </dgm:pt>
    <dgm:pt modelId="{99D62655-BF52-452F-A37D-738F9387CEC9}" type="sibTrans" cxnId="{812BF011-44B0-4B19-B5CF-FF2E8C515875}">
      <dgm:prSet/>
      <dgm:spPr/>
      <dgm:t>
        <a:bodyPr/>
        <a:lstStyle/>
        <a:p>
          <a:endParaRPr lang="en-US"/>
        </a:p>
      </dgm:t>
    </dgm:pt>
    <dgm:pt modelId="{C55F958F-88ED-4246-BCB3-7B2CAF89F816}">
      <dgm:prSet/>
      <dgm:spPr/>
      <dgm:t>
        <a:bodyPr/>
        <a:lstStyle/>
        <a:p>
          <a:r>
            <a:rPr lang="en-US"/>
            <a:t>Schedule TBD</a:t>
          </a:r>
        </a:p>
      </dgm:t>
    </dgm:pt>
    <dgm:pt modelId="{68A8561D-ED71-4277-94D8-77144D4945DB}" type="parTrans" cxnId="{C195874C-3F36-4B6F-B980-283B7EEA71BD}">
      <dgm:prSet/>
      <dgm:spPr/>
      <dgm:t>
        <a:bodyPr/>
        <a:lstStyle/>
        <a:p>
          <a:endParaRPr lang="en-US"/>
        </a:p>
      </dgm:t>
    </dgm:pt>
    <dgm:pt modelId="{C9084368-85D9-481C-80E1-A46682EE66E8}" type="sibTrans" cxnId="{C195874C-3F36-4B6F-B980-283B7EEA71BD}">
      <dgm:prSet/>
      <dgm:spPr/>
      <dgm:t>
        <a:bodyPr/>
        <a:lstStyle/>
        <a:p>
          <a:endParaRPr lang="en-US"/>
        </a:p>
      </dgm:t>
    </dgm:pt>
    <dgm:pt modelId="{DB099D5C-A5E3-45B4-8877-A026D0905060}">
      <dgm:prSet/>
      <dgm:spPr/>
      <dgm:t>
        <a:bodyPr/>
        <a:lstStyle/>
        <a:p>
          <a:r>
            <a:rPr lang="en-US"/>
            <a:t>Thursdays </a:t>
          </a:r>
        </a:p>
      </dgm:t>
    </dgm:pt>
    <dgm:pt modelId="{778985F1-1117-4D30-9299-388919BAC1AE}" type="parTrans" cxnId="{AA3E0A6C-3DDE-414E-8705-5BBF83E90E12}">
      <dgm:prSet/>
      <dgm:spPr/>
      <dgm:t>
        <a:bodyPr/>
        <a:lstStyle/>
        <a:p>
          <a:endParaRPr lang="en-US"/>
        </a:p>
      </dgm:t>
    </dgm:pt>
    <dgm:pt modelId="{3EA0B7AE-AF80-4CCB-BB0C-229620826A02}" type="sibTrans" cxnId="{AA3E0A6C-3DDE-414E-8705-5BBF83E90E12}">
      <dgm:prSet/>
      <dgm:spPr/>
      <dgm:t>
        <a:bodyPr/>
        <a:lstStyle/>
        <a:p>
          <a:endParaRPr lang="en-US"/>
        </a:p>
      </dgm:t>
    </dgm:pt>
    <dgm:pt modelId="{A3594D3B-D2EC-4A9D-9679-EF5BE3CE9141}">
      <dgm:prSet/>
      <dgm:spPr/>
      <dgm:t>
        <a:bodyPr/>
        <a:lstStyle/>
        <a:p>
          <a:r>
            <a:rPr lang="en-US"/>
            <a:t>10am</a:t>
          </a:r>
        </a:p>
      </dgm:t>
    </dgm:pt>
    <dgm:pt modelId="{727F432E-A207-489C-BC53-236863B3953E}" type="parTrans" cxnId="{574C4056-5383-4A89-9F7A-8863DD44A1AA}">
      <dgm:prSet/>
      <dgm:spPr/>
      <dgm:t>
        <a:bodyPr/>
        <a:lstStyle/>
        <a:p>
          <a:endParaRPr lang="en-US"/>
        </a:p>
      </dgm:t>
    </dgm:pt>
    <dgm:pt modelId="{E9AE247E-451A-4942-81E8-DFFE14159582}" type="sibTrans" cxnId="{574C4056-5383-4A89-9F7A-8863DD44A1AA}">
      <dgm:prSet/>
      <dgm:spPr/>
      <dgm:t>
        <a:bodyPr/>
        <a:lstStyle/>
        <a:p>
          <a:endParaRPr lang="en-US"/>
        </a:p>
      </dgm:t>
    </dgm:pt>
    <dgm:pt modelId="{142B8D59-20F7-4DF5-AAAF-665426FEF46D}">
      <dgm:prSet/>
      <dgm:spPr/>
      <dgm:t>
        <a:bodyPr/>
        <a:lstStyle/>
        <a:p>
          <a:r>
            <a:rPr lang="en-US"/>
            <a:t>Case presentations with Radke</a:t>
          </a:r>
        </a:p>
      </dgm:t>
    </dgm:pt>
    <dgm:pt modelId="{CE2A7BA1-9390-4347-9FB0-AC7F355C82BE}" type="parTrans" cxnId="{67CA1848-7522-43F0-BB7A-896E803419C7}">
      <dgm:prSet/>
      <dgm:spPr/>
      <dgm:t>
        <a:bodyPr/>
        <a:lstStyle/>
        <a:p>
          <a:endParaRPr lang="en-US"/>
        </a:p>
      </dgm:t>
    </dgm:pt>
    <dgm:pt modelId="{4CFA1E50-D3B1-4F66-B76C-0E012E3F7265}" type="sibTrans" cxnId="{67CA1848-7522-43F0-BB7A-896E803419C7}">
      <dgm:prSet/>
      <dgm:spPr/>
      <dgm:t>
        <a:bodyPr/>
        <a:lstStyle/>
        <a:p>
          <a:endParaRPr lang="en-US"/>
        </a:p>
      </dgm:t>
    </dgm:pt>
    <dgm:pt modelId="{11468ACB-8FA1-49A4-830E-1929CF4F5639}">
      <dgm:prSet/>
      <dgm:spPr/>
      <dgm:t>
        <a:bodyPr/>
        <a:lstStyle/>
        <a:p>
          <a:r>
            <a:rPr lang="en-US"/>
            <a:t>11am</a:t>
          </a:r>
        </a:p>
      </dgm:t>
    </dgm:pt>
    <dgm:pt modelId="{5654D501-FD48-4E4F-8FB8-D6FE11C434FF}" type="parTrans" cxnId="{4F54F6CD-C917-4F27-955C-541BD4033595}">
      <dgm:prSet/>
      <dgm:spPr/>
      <dgm:t>
        <a:bodyPr/>
        <a:lstStyle/>
        <a:p>
          <a:endParaRPr lang="en-US"/>
        </a:p>
      </dgm:t>
    </dgm:pt>
    <dgm:pt modelId="{23840A70-A125-412B-9680-B53018DFCE0B}" type="sibTrans" cxnId="{4F54F6CD-C917-4F27-955C-541BD4033595}">
      <dgm:prSet/>
      <dgm:spPr/>
      <dgm:t>
        <a:bodyPr/>
        <a:lstStyle/>
        <a:p>
          <a:endParaRPr lang="en-US"/>
        </a:p>
      </dgm:t>
    </dgm:pt>
    <dgm:pt modelId="{0F3F6B45-A745-40A1-8076-482B7707DAEB}">
      <dgm:prSet/>
      <dgm:spPr/>
      <dgm:t>
        <a:bodyPr/>
        <a:lstStyle/>
        <a:p>
          <a:r>
            <a:rPr lang="en-US"/>
            <a:t>Clerkship director meetings</a:t>
          </a:r>
        </a:p>
      </dgm:t>
    </dgm:pt>
    <dgm:pt modelId="{CF4D49EC-0A19-49A2-B343-4C9640C09593}" type="parTrans" cxnId="{1C3040BD-5B6C-4BB2-A20F-CCB007058092}">
      <dgm:prSet/>
      <dgm:spPr/>
      <dgm:t>
        <a:bodyPr/>
        <a:lstStyle/>
        <a:p>
          <a:endParaRPr lang="en-US"/>
        </a:p>
      </dgm:t>
    </dgm:pt>
    <dgm:pt modelId="{21099E0A-7A8D-4FD9-B995-B0478EEDD54E}" type="sibTrans" cxnId="{1C3040BD-5B6C-4BB2-A20F-CCB007058092}">
      <dgm:prSet/>
      <dgm:spPr/>
      <dgm:t>
        <a:bodyPr/>
        <a:lstStyle/>
        <a:p>
          <a:endParaRPr lang="en-US"/>
        </a:p>
      </dgm:t>
    </dgm:pt>
    <dgm:pt modelId="{61B8AB01-EF10-4DE6-8958-705591549E67}">
      <dgm:prSet/>
      <dgm:spPr/>
      <dgm:t>
        <a:bodyPr/>
        <a:lstStyle/>
        <a:p>
          <a:r>
            <a:rPr lang="en-US"/>
            <a:t>Hi Fidelity simulation</a:t>
          </a:r>
        </a:p>
      </dgm:t>
    </dgm:pt>
    <dgm:pt modelId="{CB880E71-B7B9-4964-B467-27204F4EC695}" type="parTrans" cxnId="{6E07653F-6848-4159-8618-792F5E738FC8}">
      <dgm:prSet/>
      <dgm:spPr/>
      <dgm:t>
        <a:bodyPr/>
        <a:lstStyle/>
        <a:p>
          <a:endParaRPr lang="en-US"/>
        </a:p>
      </dgm:t>
    </dgm:pt>
    <dgm:pt modelId="{49BD18BE-89A4-4356-85BB-04EDCBD10E24}" type="sibTrans" cxnId="{6E07653F-6848-4159-8618-792F5E738FC8}">
      <dgm:prSet/>
      <dgm:spPr/>
      <dgm:t>
        <a:bodyPr/>
        <a:lstStyle/>
        <a:p>
          <a:endParaRPr lang="en-US"/>
        </a:p>
      </dgm:t>
    </dgm:pt>
    <dgm:pt modelId="{EC1191C3-8040-4E8B-9D98-E5703B56347E}">
      <dgm:prSet/>
      <dgm:spPr/>
      <dgm:t>
        <a:bodyPr/>
        <a:lstStyle/>
        <a:p>
          <a:r>
            <a:rPr lang="en-US"/>
            <a:t>Mid-rotation, end of rotation meetings</a:t>
          </a:r>
        </a:p>
      </dgm:t>
    </dgm:pt>
    <dgm:pt modelId="{D17A3141-D555-4A90-94D1-803E551DAE82}" type="parTrans" cxnId="{BCB47E87-B3B1-4A6F-8866-B48CEB7CE28F}">
      <dgm:prSet/>
      <dgm:spPr/>
      <dgm:t>
        <a:bodyPr/>
        <a:lstStyle/>
        <a:p>
          <a:endParaRPr lang="en-US"/>
        </a:p>
      </dgm:t>
    </dgm:pt>
    <dgm:pt modelId="{71379D80-3750-4BA0-A005-67FEB3457F18}" type="sibTrans" cxnId="{BCB47E87-B3B1-4A6F-8866-B48CEB7CE28F}">
      <dgm:prSet/>
      <dgm:spPr/>
      <dgm:t>
        <a:bodyPr/>
        <a:lstStyle/>
        <a:p>
          <a:endParaRPr lang="en-US"/>
        </a:p>
      </dgm:t>
    </dgm:pt>
    <dgm:pt modelId="{805A913E-D975-4218-966E-8F4D85596D75}" type="pres">
      <dgm:prSet presAssocID="{E00B840B-F314-4F7C-8DCF-EFE2BFD429BB}" presName="linear" presStyleCnt="0">
        <dgm:presLayoutVars>
          <dgm:dir/>
          <dgm:animLvl val="lvl"/>
          <dgm:resizeHandles val="exact"/>
        </dgm:presLayoutVars>
      </dgm:prSet>
      <dgm:spPr/>
    </dgm:pt>
    <dgm:pt modelId="{0375C8E7-274B-47FC-919D-D208E465DB11}" type="pres">
      <dgm:prSet presAssocID="{CC4F07CE-D1AB-4640-AD57-C376C71AC9D6}" presName="parentLin" presStyleCnt="0"/>
      <dgm:spPr/>
    </dgm:pt>
    <dgm:pt modelId="{C4311D16-D8C6-45E4-AE8E-710648B79F77}" type="pres">
      <dgm:prSet presAssocID="{CC4F07CE-D1AB-4640-AD57-C376C71AC9D6}" presName="parentLeftMargin" presStyleLbl="node1" presStyleIdx="0" presStyleCnt="4"/>
      <dgm:spPr/>
    </dgm:pt>
    <dgm:pt modelId="{42BF6618-7DDF-421A-9AFE-FA8505DD5B00}" type="pres">
      <dgm:prSet presAssocID="{CC4F07CE-D1AB-4640-AD57-C376C71AC9D6}" presName="parentText" presStyleLbl="node1" presStyleIdx="0" presStyleCnt="4">
        <dgm:presLayoutVars>
          <dgm:chMax val="0"/>
          <dgm:bulletEnabled val="1"/>
        </dgm:presLayoutVars>
      </dgm:prSet>
      <dgm:spPr/>
    </dgm:pt>
    <dgm:pt modelId="{A443CEC9-2BAE-4C72-AFD3-B7576E4901B5}" type="pres">
      <dgm:prSet presAssocID="{CC4F07CE-D1AB-4640-AD57-C376C71AC9D6}" presName="negativeSpace" presStyleCnt="0"/>
      <dgm:spPr/>
    </dgm:pt>
    <dgm:pt modelId="{0C3A7929-D9F1-4C49-BD3F-09067B960A8C}" type="pres">
      <dgm:prSet presAssocID="{CC4F07CE-D1AB-4640-AD57-C376C71AC9D6}" presName="childText" presStyleLbl="conFgAcc1" presStyleIdx="0" presStyleCnt="4">
        <dgm:presLayoutVars>
          <dgm:bulletEnabled val="1"/>
        </dgm:presLayoutVars>
      </dgm:prSet>
      <dgm:spPr/>
    </dgm:pt>
    <dgm:pt modelId="{033329D9-1A22-40C9-B78B-8F747032124E}" type="pres">
      <dgm:prSet presAssocID="{99D62655-BF52-452F-A37D-738F9387CEC9}" presName="spaceBetweenRectangles" presStyleCnt="0"/>
      <dgm:spPr/>
    </dgm:pt>
    <dgm:pt modelId="{23D30F31-323A-4979-9CE1-AD4F4FA563D7}" type="pres">
      <dgm:prSet presAssocID="{DB099D5C-A5E3-45B4-8877-A026D0905060}" presName="parentLin" presStyleCnt="0"/>
      <dgm:spPr/>
    </dgm:pt>
    <dgm:pt modelId="{2815C534-6E1E-4FCF-AD2F-9CA5C7F7A318}" type="pres">
      <dgm:prSet presAssocID="{DB099D5C-A5E3-45B4-8877-A026D0905060}" presName="parentLeftMargin" presStyleLbl="node1" presStyleIdx="0" presStyleCnt="4"/>
      <dgm:spPr/>
    </dgm:pt>
    <dgm:pt modelId="{5FBB522F-8D8B-4542-96DE-27A1C5BF3B22}" type="pres">
      <dgm:prSet presAssocID="{DB099D5C-A5E3-45B4-8877-A026D0905060}" presName="parentText" presStyleLbl="node1" presStyleIdx="1" presStyleCnt="4">
        <dgm:presLayoutVars>
          <dgm:chMax val="0"/>
          <dgm:bulletEnabled val="1"/>
        </dgm:presLayoutVars>
      </dgm:prSet>
      <dgm:spPr/>
    </dgm:pt>
    <dgm:pt modelId="{CA53AF47-B017-4D2D-A602-838207D93452}" type="pres">
      <dgm:prSet presAssocID="{DB099D5C-A5E3-45B4-8877-A026D0905060}" presName="negativeSpace" presStyleCnt="0"/>
      <dgm:spPr/>
    </dgm:pt>
    <dgm:pt modelId="{5A8BD755-81A6-49F0-BDD7-E0D19445EFBB}" type="pres">
      <dgm:prSet presAssocID="{DB099D5C-A5E3-45B4-8877-A026D0905060}" presName="childText" presStyleLbl="conFgAcc1" presStyleIdx="1" presStyleCnt="4">
        <dgm:presLayoutVars>
          <dgm:bulletEnabled val="1"/>
        </dgm:presLayoutVars>
      </dgm:prSet>
      <dgm:spPr/>
    </dgm:pt>
    <dgm:pt modelId="{070E4B3C-FC1F-4585-A65B-79141EAEFBDA}" type="pres">
      <dgm:prSet presAssocID="{3EA0B7AE-AF80-4CCB-BB0C-229620826A02}" presName="spaceBetweenRectangles" presStyleCnt="0"/>
      <dgm:spPr/>
    </dgm:pt>
    <dgm:pt modelId="{B91E09CD-124B-4E69-A688-C7B943D53F29}" type="pres">
      <dgm:prSet presAssocID="{61B8AB01-EF10-4DE6-8958-705591549E67}" presName="parentLin" presStyleCnt="0"/>
      <dgm:spPr/>
    </dgm:pt>
    <dgm:pt modelId="{3D8BDDD9-C2B8-45E6-ADC5-B8A1E50B9640}" type="pres">
      <dgm:prSet presAssocID="{61B8AB01-EF10-4DE6-8958-705591549E67}" presName="parentLeftMargin" presStyleLbl="node1" presStyleIdx="1" presStyleCnt="4"/>
      <dgm:spPr/>
    </dgm:pt>
    <dgm:pt modelId="{F6F3286C-2F70-4FFB-8D43-2F4DA059AE3C}" type="pres">
      <dgm:prSet presAssocID="{61B8AB01-EF10-4DE6-8958-705591549E67}" presName="parentText" presStyleLbl="node1" presStyleIdx="2" presStyleCnt="4">
        <dgm:presLayoutVars>
          <dgm:chMax val="0"/>
          <dgm:bulletEnabled val="1"/>
        </dgm:presLayoutVars>
      </dgm:prSet>
      <dgm:spPr/>
    </dgm:pt>
    <dgm:pt modelId="{4790C0CD-203E-4DF8-9669-B199F7F1EDB3}" type="pres">
      <dgm:prSet presAssocID="{61B8AB01-EF10-4DE6-8958-705591549E67}" presName="negativeSpace" presStyleCnt="0"/>
      <dgm:spPr/>
    </dgm:pt>
    <dgm:pt modelId="{D56FC47A-4439-48B0-BAD5-60C43727201F}" type="pres">
      <dgm:prSet presAssocID="{61B8AB01-EF10-4DE6-8958-705591549E67}" presName="childText" presStyleLbl="conFgAcc1" presStyleIdx="2" presStyleCnt="4">
        <dgm:presLayoutVars>
          <dgm:bulletEnabled val="1"/>
        </dgm:presLayoutVars>
      </dgm:prSet>
      <dgm:spPr/>
    </dgm:pt>
    <dgm:pt modelId="{73C61ECF-7346-48AD-82C3-524DDE5CF5E3}" type="pres">
      <dgm:prSet presAssocID="{49BD18BE-89A4-4356-85BB-04EDCBD10E24}" presName="spaceBetweenRectangles" presStyleCnt="0"/>
      <dgm:spPr/>
    </dgm:pt>
    <dgm:pt modelId="{DBBC5383-FB67-4C28-9471-B431856C3324}" type="pres">
      <dgm:prSet presAssocID="{EC1191C3-8040-4E8B-9D98-E5703B56347E}" presName="parentLin" presStyleCnt="0"/>
      <dgm:spPr/>
    </dgm:pt>
    <dgm:pt modelId="{7C02B5C2-5D04-4135-842F-5DAD7B492EE6}" type="pres">
      <dgm:prSet presAssocID="{EC1191C3-8040-4E8B-9D98-E5703B56347E}" presName="parentLeftMargin" presStyleLbl="node1" presStyleIdx="2" presStyleCnt="4"/>
      <dgm:spPr/>
    </dgm:pt>
    <dgm:pt modelId="{E52E7674-1A03-4107-8394-0E2D56744994}" type="pres">
      <dgm:prSet presAssocID="{EC1191C3-8040-4E8B-9D98-E5703B56347E}" presName="parentText" presStyleLbl="node1" presStyleIdx="3" presStyleCnt="4">
        <dgm:presLayoutVars>
          <dgm:chMax val="0"/>
          <dgm:bulletEnabled val="1"/>
        </dgm:presLayoutVars>
      </dgm:prSet>
      <dgm:spPr/>
    </dgm:pt>
    <dgm:pt modelId="{9FDCF274-37BE-40E7-A403-36313A1BBB61}" type="pres">
      <dgm:prSet presAssocID="{EC1191C3-8040-4E8B-9D98-E5703B56347E}" presName="negativeSpace" presStyleCnt="0"/>
      <dgm:spPr/>
    </dgm:pt>
    <dgm:pt modelId="{9B4DF874-0268-4FD6-99DC-D05AC5C4460E}" type="pres">
      <dgm:prSet presAssocID="{EC1191C3-8040-4E8B-9D98-E5703B56347E}" presName="childText" presStyleLbl="conFgAcc1" presStyleIdx="3" presStyleCnt="4">
        <dgm:presLayoutVars>
          <dgm:bulletEnabled val="1"/>
        </dgm:presLayoutVars>
      </dgm:prSet>
      <dgm:spPr/>
    </dgm:pt>
  </dgm:ptLst>
  <dgm:cxnLst>
    <dgm:cxn modelId="{812BF011-44B0-4B19-B5CF-FF2E8C515875}" srcId="{E00B840B-F314-4F7C-8DCF-EFE2BFD429BB}" destId="{CC4F07CE-D1AB-4640-AD57-C376C71AC9D6}" srcOrd="0" destOrd="0" parTransId="{11ECAC0B-FB62-4C0E-8914-521484E18E25}" sibTransId="{99D62655-BF52-452F-A37D-738F9387CEC9}"/>
    <dgm:cxn modelId="{53C4031C-95EA-4DEE-93EA-DC6F7C9BB22B}" type="presOf" srcId="{11468ACB-8FA1-49A4-830E-1929CF4F5639}" destId="{5A8BD755-81A6-49F0-BDD7-E0D19445EFBB}" srcOrd="0" destOrd="2" presId="urn:microsoft.com/office/officeart/2005/8/layout/list1"/>
    <dgm:cxn modelId="{6E07653F-6848-4159-8618-792F5E738FC8}" srcId="{E00B840B-F314-4F7C-8DCF-EFE2BFD429BB}" destId="{61B8AB01-EF10-4DE6-8958-705591549E67}" srcOrd="2" destOrd="0" parTransId="{CB880E71-B7B9-4964-B467-27204F4EC695}" sibTransId="{49BD18BE-89A4-4356-85BB-04EDCBD10E24}"/>
    <dgm:cxn modelId="{EE02ED5E-9C96-4DFC-8252-54178F6882FA}" type="presOf" srcId="{61B8AB01-EF10-4DE6-8958-705591549E67}" destId="{3D8BDDD9-C2B8-45E6-ADC5-B8A1E50B9640}" srcOrd="0" destOrd="0" presId="urn:microsoft.com/office/officeart/2005/8/layout/list1"/>
    <dgm:cxn modelId="{94773142-ED4B-4F94-A0C5-12A1FDC8BD91}" type="presOf" srcId="{142B8D59-20F7-4DF5-AAAF-665426FEF46D}" destId="{5A8BD755-81A6-49F0-BDD7-E0D19445EFBB}" srcOrd="0" destOrd="1" presId="urn:microsoft.com/office/officeart/2005/8/layout/list1"/>
    <dgm:cxn modelId="{BDB45844-54EF-40BA-8BEE-9E244E1BAD6D}" type="presOf" srcId="{EC1191C3-8040-4E8B-9D98-E5703B56347E}" destId="{E52E7674-1A03-4107-8394-0E2D56744994}" srcOrd="1" destOrd="0" presId="urn:microsoft.com/office/officeart/2005/8/layout/list1"/>
    <dgm:cxn modelId="{67CA1848-7522-43F0-BB7A-896E803419C7}" srcId="{A3594D3B-D2EC-4A9D-9679-EF5BE3CE9141}" destId="{142B8D59-20F7-4DF5-AAAF-665426FEF46D}" srcOrd="0" destOrd="0" parTransId="{CE2A7BA1-9390-4347-9FB0-AC7F355C82BE}" sibTransId="{4CFA1E50-D3B1-4F66-B76C-0E012E3F7265}"/>
    <dgm:cxn modelId="{AA3E0A6C-3DDE-414E-8705-5BBF83E90E12}" srcId="{E00B840B-F314-4F7C-8DCF-EFE2BFD429BB}" destId="{DB099D5C-A5E3-45B4-8877-A026D0905060}" srcOrd="1" destOrd="0" parTransId="{778985F1-1117-4D30-9299-388919BAC1AE}" sibTransId="{3EA0B7AE-AF80-4CCB-BB0C-229620826A02}"/>
    <dgm:cxn modelId="{C195874C-3F36-4B6F-B980-283B7EEA71BD}" srcId="{CC4F07CE-D1AB-4640-AD57-C376C71AC9D6}" destId="{C55F958F-88ED-4246-BCB3-7B2CAF89F816}" srcOrd="0" destOrd="0" parTransId="{68A8561D-ED71-4277-94D8-77144D4945DB}" sibTransId="{C9084368-85D9-481C-80E1-A46682EE66E8}"/>
    <dgm:cxn modelId="{5FF4EE4C-98E7-4669-A86F-986F99934F9A}" type="presOf" srcId="{CC4F07CE-D1AB-4640-AD57-C376C71AC9D6}" destId="{C4311D16-D8C6-45E4-AE8E-710648B79F77}" srcOrd="0" destOrd="0" presId="urn:microsoft.com/office/officeart/2005/8/layout/list1"/>
    <dgm:cxn modelId="{C87E494F-9E94-4AD9-82DB-DEBE5CE3678F}" type="presOf" srcId="{EC1191C3-8040-4E8B-9D98-E5703B56347E}" destId="{7C02B5C2-5D04-4135-842F-5DAD7B492EE6}" srcOrd="0" destOrd="0" presId="urn:microsoft.com/office/officeart/2005/8/layout/list1"/>
    <dgm:cxn modelId="{076A4A55-4F9F-4BC7-94DF-054E49AE1CB6}" type="presOf" srcId="{C55F958F-88ED-4246-BCB3-7B2CAF89F816}" destId="{0C3A7929-D9F1-4C49-BD3F-09067B960A8C}" srcOrd="0" destOrd="0" presId="urn:microsoft.com/office/officeart/2005/8/layout/list1"/>
    <dgm:cxn modelId="{574C4056-5383-4A89-9F7A-8863DD44A1AA}" srcId="{DB099D5C-A5E3-45B4-8877-A026D0905060}" destId="{A3594D3B-D2EC-4A9D-9679-EF5BE3CE9141}" srcOrd="0" destOrd="0" parTransId="{727F432E-A207-489C-BC53-236863B3953E}" sibTransId="{E9AE247E-451A-4942-81E8-DFFE14159582}"/>
    <dgm:cxn modelId="{BCB47E87-B3B1-4A6F-8866-B48CEB7CE28F}" srcId="{E00B840B-F314-4F7C-8DCF-EFE2BFD429BB}" destId="{EC1191C3-8040-4E8B-9D98-E5703B56347E}" srcOrd="3" destOrd="0" parTransId="{D17A3141-D555-4A90-94D1-803E551DAE82}" sibTransId="{71379D80-3750-4BA0-A005-67FEB3457F18}"/>
    <dgm:cxn modelId="{27D002A4-9269-4BEB-860C-BA94A34CC9C8}" type="presOf" srcId="{0F3F6B45-A745-40A1-8076-482B7707DAEB}" destId="{5A8BD755-81A6-49F0-BDD7-E0D19445EFBB}" srcOrd="0" destOrd="3" presId="urn:microsoft.com/office/officeart/2005/8/layout/list1"/>
    <dgm:cxn modelId="{30372CB8-0649-4234-9573-899442DBDF3F}" type="presOf" srcId="{DB099D5C-A5E3-45B4-8877-A026D0905060}" destId="{5FBB522F-8D8B-4542-96DE-27A1C5BF3B22}" srcOrd="1" destOrd="0" presId="urn:microsoft.com/office/officeart/2005/8/layout/list1"/>
    <dgm:cxn modelId="{1C3040BD-5B6C-4BB2-A20F-CCB007058092}" srcId="{11468ACB-8FA1-49A4-830E-1929CF4F5639}" destId="{0F3F6B45-A745-40A1-8076-482B7707DAEB}" srcOrd="0" destOrd="0" parTransId="{CF4D49EC-0A19-49A2-B343-4C9640C09593}" sibTransId="{21099E0A-7A8D-4FD9-B995-B0478EEDD54E}"/>
    <dgm:cxn modelId="{4F54F6CD-C917-4F27-955C-541BD4033595}" srcId="{DB099D5C-A5E3-45B4-8877-A026D0905060}" destId="{11468ACB-8FA1-49A4-830E-1929CF4F5639}" srcOrd="1" destOrd="0" parTransId="{5654D501-FD48-4E4F-8FB8-D6FE11C434FF}" sibTransId="{23840A70-A125-412B-9680-B53018DFCE0B}"/>
    <dgm:cxn modelId="{F3D2D1D6-A47C-4686-AF4D-494301CA3074}" type="presOf" srcId="{CC4F07CE-D1AB-4640-AD57-C376C71AC9D6}" destId="{42BF6618-7DDF-421A-9AFE-FA8505DD5B00}" srcOrd="1" destOrd="0" presId="urn:microsoft.com/office/officeart/2005/8/layout/list1"/>
    <dgm:cxn modelId="{C02D63D9-FCC6-40FD-AC3B-BDDB20B1F0BD}" type="presOf" srcId="{61B8AB01-EF10-4DE6-8958-705591549E67}" destId="{F6F3286C-2F70-4FFB-8D43-2F4DA059AE3C}" srcOrd="1" destOrd="0" presId="urn:microsoft.com/office/officeart/2005/8/layout/list1"/>
    <dgm:cxn modelId="{BB0883EE-C654-4FE2-9931-BC5B8D9CEA4E}" type="presOf" srcId="{E00B840B-F314-4F7C-8DCF-EFE2BFD429BB}" destId="{805A913E-D975-4218-966E-8F4D85596D75}" srcOrd="0" destOrd="0" presId="urn:microsoft.com/office/officeart/2005/8/layout/list1"/>
    <dgm:cxn modelId="{1401D7F7-B1FC-4EFB-8B30-8F12EA4CAF8B}" type="presOf" srcId="{DB099D5C-A5E3-45B4-8877-A026D0905060}" destId="{2815C534-6E1E-4FCF-AD2F-9CA5C7F7A318}" srcOrd="0" destOrd="0" presId="urn:microsoft.com/office/officeart/2005/8/layout/list1"/>
    <dgm:cxn modelId="{325F35FA-36DD-47AA-A9B4-BE39AF125597}" type="presOf" srcId="{A3594D3B-D2EC-4A9D-9679-EF5BE3CE9141}" destId="{5A8BD755-81A6-49F0-BDD7-E0D19445EFBB}" srcOrd="0" destOrd="0" presId="urn:microsoft.com/office/officeart/2005/8/layout/list1"/>
    <dgm:cxn modelId="{5B626B7F-00FD-469F-B736-CBAD4A06C92E}" type="presParOf" srcId="{805A913E-D975-4218-966E-8F4D85596D75}" destId="{0375C8E7-274B-47FC-919D-D208E465DB11}" srcOrd="0" destOrd="0" presId="urn:microsoft.com/office/officeart/2005/8/layout/list1"/>
    <dgm:cxn modelId="{5C25058D-A492-4416-AD7F-81F0FBDCFC56}" type="presParOf" srcId="{0375C8E7-274B-47FC-919D-D208E465DB11}" destId="{C4311D16-D8C6-45E4-AE8E-710648B79F77}" srcOrd="0" destOrd="0" presId="urn:microsoft.com/office/officeart/2005/8/layout/list1"/>
    <dgm:cxn modelId="{874121A2-FE8A-4C56-B157-F60860932186}" type="presParOf" srcId="{0375C8E7-274B-47FC-919D-D208E465DB11}" destId="{42BF6618-7DDF-421A-9AFE-FA8505DD5B00}" srcOrd="1" destOrd="0" presId="urn:microsoft.com/office/officeart/2005/8/layout/list1"/>
    <dgm:cxn modelId="{03D415DE-D2ED-4EA0-9221-98E2989198AE}" type="presParOf" srcId="{805A913E-D975-4218-966E-8F4D85596D75}" destId="{A443CEC9-2BAE-4C72-AFD3-B7576E4901B5}" srcOrd="1" destOrd="0" presId="urn:microsoft.com/office/officeart/2005/8/layout/list1"/>
    <dgm:cxn modelId="{23566F0E-EF1B-4AD8-977B-9262FB27D571}" type="presParOf" srcId="{805A913E-D975-4218-966E-8F4D85596D75}" destId="{0C3A7929-D9F1-4C49-BD3F-09067B960A8C}" srcOrd="2" destOrd="0" presId="urn:microsoft.com/office/officeart/2005/8/layout/list1"/>
    <dgm:cxn modelId="{8ECF3539-E526-4798-A6B4-73D1CB2D2026}" type="presParOf" srcId="{805A913E-D975-4218-966E-8F4D85596D75}" destId="{033329D9-1A22-40C9-B78B-8F747032124E}" srcOrd="3" destOrd="0" presId="urn:microsoft.com/office/officeart/2005/8/layout/list1"/>
    <dgm:cxn modelId="{732C2D12-0C63-42E0-AA04-FA6E21B9280D}" type="presParOf" srcId="{805A913E-D975-4218-966E-8F4D85596D75}" destId="{23D30F31-323A-4979-9CE1-AD4F4FA563D7}" srcOrd="4" destOrd="0" presId="urn:microsoft.com/office/officeart/2005/8/layout/list1"/>
    <dgm:cxn modelId="{5C907B8F-A7F4-4AEC-8933-538E7D6DD181}" type="presParOf" srcId="{23D30F31-323A-4979-9CE1-AD4F4FA563D7}" destId="{2815C534-6E1E-4FCF-AD2F-9CA5C7F7A318}" srcOrd="0" destOrd="0" presId="urn:microsoft.com/office/officeart/2005/8/layout/list1"/>
    <dgm:cxn modelId="{374E179F-36AB-4A41-898C-F629E7516C4C}" type="presParOf" srcId="{23D30F31-323A-4979-9CE1-AD4F4FA563D7}" destId="{5FBB522F-8D8B-4542-96DE-27A1C5BF3B22}" srcOrd="1" destOrd="0" presId="urn:microsoft.com/office/officeart/2005/8/layout/list1"/>
    <dgm:cxn modelId="{96E4DBE3-2EC5-483A-9EEB-A86ABC76C7F1}" type="presParOf" srcId="{805A913E-D975-4218-966E-8F4D85596D75}" destId="{CA53AF47-B017-4D2D-A602-838207D93452}" srcOrd="5" destOrd="0" presId="urn:microsoft.com/office/officeart/2005/8/layout/list1"/>
    <dgm:cxn modelId="{2E5825F9-E98E-4ED6-A0DB-B55F8B67AD0C}" type="presParOf" srcId="{805A913E-D975-4218-966E-8F4D85596D75}" destId="{5A8BD755-81A6-49F0-BDD7-E0D19445EFBB}" srcOrd="6" destOrd="0" presId="urn:microsoft.com/office/officeart/2005/8/layout/list1"/>
    <dgm:cxn modelId="{A29B5549-C5E7-4082-8293-661BCE72EDA0}" type="presParOf" srcId="{805A913E-D975-4218-966E-8F4D85596D75}" destId="{070E4B3C-FC1F-4585-A65B-79141EAEFBDA}" srcOrd="7" destOrd="0" presId="urn:microsoft.com/office/officeart/2005/8/layout/list1"/>
    <dgm:cxn modelId="{701D69B4-8864-40E8-96A6-043388774988}" type="presParOf" srcId="{805A913E-D975-4218-966E-8F4D85596D75}" destId="{B91E09CD-124B-4E69-A688-C7B943D53F29}" srcOrd="8" destOrd="0" presId="urn:microsoft.com/office/officeart/2005/8/layout/list1"/>
    <dgm:cxn modelId="{A8B2F307-683E-4925-AF35-2446A2D4ECDE}" type="presParOf" srcId="{B91E09CD-124B-4E69-A688-C7B943D53F29}" destId="{3D8BDDD9-C2B8-45E6-ADC5-B8A1E50B9640}" srcOrd="0" destOrd="0" presId="urn:microsoft.com/office/officeart/2005/8/layout/list1"/>
    <dgm:cxn modelId="{486DEE56-300A-4F85-BD4A-6C5BB993608E}" type="presParOf" srcId="{B91E09CD-124B-4E69-A688-C7B943D53F29}" destId="{F6F3286C-2F70-4FFB-8D43-2F4DA059AE3C}" srcOrd="1" destOrd="0" presId="urn:microsoft.com/office/officeart/2005/8/layout/list1"/>
    <dgm:cxn modelId="{D71CFB17-BBA6-4865-9FA6-DE8B25BB4F11}" type="presParOf" srcId="{805A913E-D975-4218-966E-8F4D85596D75}" destId="{4790C0CD-203E-4DF8-9669-B199F7F1EDB3}" srcOrd="9" destOrd="0" presId="urn:microsoft.com/office/officeart/2005/8/layout/list1"/>
    <dgm:cxn modelId="{855F1763-57FF-4E7D-B662-1C03E842E7E2}" type="presParOf" srcId="{805A913E-D975-4218-966E-8F4D85596D75}" destId="{D56FC47A-4439-48B0-BAD5-60C43727201F}" srcOrd="10" destOrd="0" presId="urn:microsoft.com/office/officeart/2005/8/layout/list1"/>
    <dgm:cxn modelId="{4B9689F0-0881-486F-9102-6623BF41F8E8}" type="presParOf" srcId="{805A913E-D975-4218-966E-8F4D85596D75}" destId="{73C61ECF-7346-48AD-82C3-524DDE5CF5E3}" srcOrd="11" destOrd="0" presId="urn:microsoft.com/office/officeart/2005/8/layout/list1"/>
    <dgm:cxn modelId="{478B61B3-34EA-4DDA-A199-E75A3EE42096}" type="presParOf" srcId="{805A913E-D975-4218-966E-8F4D85596D75}" destId="{DBBC5383-FB67-4C28-9471-B431856C3324}" srcOrd="12" destOrd="0" presId="urn:microsoft.com/office/officeart/2005/8/layout/list1"/>
    <dgm:cxn modelId="{404F04C1-5296-4358-890D-6EF0FA015C2C}" type="presParOf" srcId="{DBBC5383-FB67-4C28-9471-B431856C3324}" destId="{7C02B5C2-5D04-4135-842F-5DAD7B492EE6}" srcOrd="0" destOrd="0" presId="urn:microsoft.com/office/officeart/2005/8/layout/list1"/>
    <dgm:cxn modelId="{F16DD2C7-BC76-4E5F-8C5D-E3D68EA8DFBE}" type="presParOf" srcId="{DBBC5383-FB67-4C28-9471-B431856C3324}" destId="{E52E7674-1A03-4107-8394-0E2D56744994}" srcOrd="1" destOrd="0" presId="urn:microsoft.com/office/officeart/2005/8/layout/list1"/>
    <dgm:cxn modelId="{EB66E8E1-F3B0-4010-98CD-CB71D8F424B0}" type="presParOf" srcId="{805A913E-D975-4218-966E-8F4D85596D75}" destId="{9FDCF274-37BE-40E7-A403-36313A1BBB61}" srcOrd="13" destOrd="0" presId="urn:microsoft.com/office/officeart/2005/8/layout/list1"/>
    <dgm:cxn modelId="{AF1F2036-EF93-4278-A160-0FD4FD7B181C}" type="presParOf" srcId="{805A913E-D975-4218-966E-8F4D85596D75}" destId="{9B4DF874-0268-4FD6-99DC-D05AC5C4460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8DA521-CB56-41B9-A435-85F34DFB0EFE}"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6AD38512-F1EF-43DB-9321-D91D9FD63B89}">
      <dgm:prSet/>
      <dgm:spPr/>
      <dgm:t>
        <a:bodyPr/>
        <a:lstStyle/>
        <a:p>
          <a:pPr>
            <a:defRPr b="1"/>
          </a:pPr>
          <a:r>
            <a:rPr lang="en-US"/>
            <a:t>Monday</a:t>
          </a:r>
        </a:p>
      </dgm:t>
    </dgm:pt>
    <dgm:pt modelId="{7BA85F14-FF4C-453F-BA40-882C8E3C892A}" type="parTrans" cxnId="{276F2216-C0A1-4C41-8678-C6E207EF3BF4}">
      <dgm:prSet/>
      <dgm:spPr/>
      <dgm:t>
        <a:bodyPr/>
        <a:lstStyle/>
        <a:p>
          <a:endParaRPr lang="en-US"/>
        </a:p>
      </dgm:t>
    </dgm:pt>
    <dgm:pt modelId="{855F83C8-9A6A-436F-BB0C-58F989AA1E76}" type="sibTrans" cxnId="{276F2216-C0A1-4C41-8678-C6E207EF3BF4}">
      <dgm:prSet/>
      <dgm:spPr/>
      <dgm:t>
        <a:bodyPr/>
        <a:lstStyle/>
        <a:p>
          <a:endParaRPr lang="en-US"/>
        </a:p>
      </dgm:t>
    </dgm:pt>
    <dgm:pt modelId="{2729E8B7-9E5A-4383-80E9-8BDCE8B71048}">
      <dgm:prSet/>
      <dgm:spPr/>
      <dgm:t>
        <a:bodyPr/>
        <a:lstStyle/>
        <a:p>
          <a:r>
            <a:rPr lang="en-US"/>
            <a:t>Didactics</a:t>
          </a:r>
        </a:p>
      </dgm:t>
    </dgm:pt>
    <dgm:pt modelId="{145734C2-4615-421E-81F0-7F75530C5464}" type="parTrans" cxnId="{63088F81-D768-4B24-A795-3D82576FAF39}">
      <dgm:prSet/>
      <dgm:spPr/>
      <dgm:t>
        <a:bodyPr/>
        <a:lstStyle/>
        <a:p>
          <a:endParaRPr lang="en-US"/>
        </a:p>
      </dgm:t>
    </dgm:pt>
    <dgm:pt modelId="{6D1EDA91-B100-49A8-A92E-723F28B6D709}" type="sibTrans" cxnId="{63088F81-D768-4B24-A795-3D82576FAF39}">
      <dgm:prSet/>
      <dgm:spPr/>
      <dgm:t>
        <a:bodyPr/>
        <a:lstStyle/>
        <a:p>
          <a:endParaRPr lang="en-US"/>
        </a:p>
      </dgm:t>
    </dgm:pt>
    <dgm:pt modelId="{8155A2C7-D6C3-4639-8F2F-5098F781B719}">
      <dgm:prSet/>
      <dgm:spPr/>
      <dgm:t>
        <a:bodyPr/>
        <a:lstStyle/>
        <a:p>
          <a:r>
            <a:rPr lang="en-US"/>
            <a:t>7am</a:t>
          </a:r>
        </a:p>
      </dgm:t>
    </dgm:pt>
    <dgm:pt modelId="{DCC66ADE-1EC0-4A10-8041-9D2228941186}" type="parTrans" cxnId="{111BB46E-C65F-4E21-BAEE-ABCEE1C2F4B5}">
      <dgm:prSet/>
      <dgm:spPr/>
      <dgm:t>
        <a:bodyPr/>
        <a:lstStyle/>
        <a:p>
          <a:endParaRPr lang="en-US"/>
        </a:p>
      </dgm:t>
    </dgm:pt>
    <dgm:pt modelId="{ACD2CC25-AFDA-408D-9CDA-FB72ABD08488}" type="sibTrans" cxnId="{111BB46E-C65F-4E21-BAEE-ABCEE1C2F4B5}">
      <dgm:prSet/>
      <dgm:spPr/>
      <dgm:t>
        <a:bodyPr/>
        <a:lstStyle/>
        <a:p>
          <a:endParaRPr lang="en-US"/>
        </a:p>
      </dgm:t>
    </dgm:pt>
    <dgm:pt modelId="{B0D7DCBD-D3CD-49E8-9578-737D462D7F42}">
      <dgm:prSet/>
      <dgm:spPr/>
      <dgm:t>
        <a:bodyPr/>
        <a:lstStyle/>
        <a:p>
          <a:pPr>
            <a:defRPr b="1"/>
          </a:pPr>
          <a:r>
            <a:rPr lang="en-US"/>
            <a:t>Thursday</a:t>
          </a:r>
        </a:p>
      </dgm:t>
    </dgm:pt>
    <dgm:pt modelId="{5B85D20E-42FC-496E-BABE-6B4D867E061A}" type="parTrans" cxnId="{EEF36AC8-7021-4CB8-B6D1-82F835BD29B4}">
      <dgm:prSet/>
      <dgm:spPr/>
      <dgm:t>
        <a:bodyPr/>
        <a:lstStyle/>
        <a:p>
          <a:endParaRPr lang="en-US"/>
        </a:p>
      </dgm:t>
    </dgm:pt>
    <dgm:pt modelId="{671F7B74-72A1-4D95-9F80-E34D7F9DB106}" type="sibTrans" cxnId="{EEF36AC8-7021-4CB8-B6D1-82F835BD29B4}">
      <dgm:prSet/>
      <dgm:spPr/>
      <dgm:t>
        <a:bodyPr/>
        <a:lstStyle/>
        <a:p>
          <a:endParaRPr lang="en-US"/>
        </a:p>
      </dgm:t>
    </dgm:pt>
    <dgm:pt modelId="{A0BEF629-3440-4AB3-BF80-969100B6995D}">
      <dgm:prSet/>
      <dgm:spPr/>
      <dgm:t>
        <a:bodyPr/>
        <a:lstStyle/>
        <a:p>
          <a:r>
            <a:rPr lang="en-US"/>
            <a:t>7am: Resident didactics</a:t>
          </a:r>
        </a:p>
      </dgm:t>
    </dgm:pt>
    <dgm:pt modelId="{D84B4376-9968-436D-848C-8EF9E444D05D}" type="parTrans" cxnId="{B8ED4DD7-4019-4501-B421-C95911AC9654}">
      <dgm:prSet/>
      <dgm:spPr/>
      <dgm:t>
        <a:bodyPr/>
        <a:lstStyle/>
        <a:p>
          <a:endParaRPr lang="en-US"/>
        </a:p>
      </dgm:t>
    </dgm:pt>
    <dgm:pt modelId="{DFF9398E-D938-469A-AE9C-A74787DF4A22}" type="sibTrans" cxnId="{B8ED4DD7-4019-4501-B421-C95911AC9654}">
      <dgm:prSet/>
      <dgm:spPr/>
      <dgm:t>
        <a:bodyPr/>
        <a:lstStyle/>
        <a:p>
          <a:endParaRPr lang="en-US"/>
        </a:p>
      </dgm:t>
    </dgm:pt>
    <dgm:pt modelId="{FA7A9DEA-7426-4987-A837-2C1DB960A67F}">
      <dgm:prSet/>
      <dgm:spPr/>
      <dgm:t>
        <a:bodyPr/>
        <a:lstStyle/>
        <a:p>
          <a:r>
            <a:rPr lang="en-US"/>
            <a:t>8am: M&amp;M</a:t>
          </a:r>
        </a:p>
      </dgm:t>
    </dgm:pt>
    <dgm:pt modelId="{F9375A06-5A86-4EBB-941D-963A45D19692}" type="parTrans" cxnId="{BDE1785F-974C-46C6-BB15-348F8C0AA1A8}">
      <dgm:prSet/>
      <dgm:spPr/>
      <dgm:t>
        <a:bodyPr/>
        <a:lstStyle/>
        <a:p>
          <a:endParaRPr lang="en-US"/>
        </a:p>
      </dgm:t>
    </dgm:pt>
    <dgm:pt modelId="{D0C6F159-EF87-49BF-8443-E1150AF9680C}" type="sibTrans" cxnId="{BDE1785F-974C-46C6-BB15-348F8C0AA1A8}">
      <dgm:prSet/>
      <dgm:spPr/>
      <dgm:t>
        <a:bodyPr/>
        <a:lstStyle/>
        <a:p>
          <a:endParaRPr lang="en-US"/>
        </a:p>
      </dgm:t>
    </dgm:pt>
    <dgm:pt modelId="{38DE29AC-C13D-47BF-B0B3-36221E5B7B86}">
      <dgm:prSet/>
      <dgm:spPr/>
      <dgm:t>
        <a:bodyPr/>
        <a:lstStyle/>
        <a:p>
          <a:r>
            <a:rPr lang="en-US"/>
            <a:t>9am: Grand rounds</a:t>
          </a:r>
        </a:p>
      </dgm:t>
    </dgm:pt>
    <dgm:pt modelId="{88E73293-07CF-41B2-9193-DB8AD912DAF5}" type="parTrans" cxnId="{7E2AF911-7C87-4225-A4A6-D7911D95BB29}">
      <dgm:prSet/>
      <dgm:spPr/>
      <dgm:t>
        <a:bodyPr/>
        <a:lstStyle/>
        <a:p>
          <a:endParaRPr lang="en-US"/>
        </a:p>
      </dgm:t>
    </dgm:pt>
    <dgm:pt modelId="{E3FE8826-9EB3-4BF9-B398-983E58BD1669}" type="sibTrans" cxnId="{7E2AF911-7C87-4225-A4A6-D7911D95BB29}">
      <dgm:prSet/>
      <dgm:spPr/>
      <dgm:t>
        <a:bodyPr/>
        <a:lstStyle/>
        <a:p>
          <a:endParaRPr lang="en-US"/>
        </a:p>
      </dgm:t>
    </dgm:pt>
    <dgm:pt modelId="{0AB9A11B-10B9-4E77-8DB1-99B1BB94A2D3}">
      <dgm:prSet/>
      <dgm:spPr/>
      <dgm:t>
        <a:bodyPr/>
        <a:lstStyle/>
        <a:p>
          <a:r>
            <a:rPr lang="en-US"/>
            <a:t>10am: Chair conference (if no Radke conference)</a:t>
          </a:r>
        </a:p>
      </dgm:t>
    </dgm:pt>
    <dgm:pt modelId="{B5AEC7E5-E027-4D2D-9578-A6DC16F84C46}" type="parTrans" cxnId="{AE0FCB5F-A33C-4244-8FEA-CBEC4325720B}">
      <dgm:prSet/>
      <dgm:spPr/>
      <dgm:t>
        <a:bodyPr/>
        <a:lstStyle/>
        <a:p>
          <a:endParaRPr lang="en-US"/>
        </a:p>
      </dgm:t>
    </dgm:pt>
    <dgm:pt modelId="{52FD165A-9472-46C9-BC70-0E8423870140}" type="sibTrans" cxnId="{AE0FCB5F-A33C-4244-8FEA-CBEC4325720B}">
      <dgm:prSet/>
      <dgm:spPr/>
      <dgm:t>
        <a:bodyPr/>
        <a:lstStyle/>
        <a:p>
          <a:endParaRPr lang="en-US"/>
        </a:p>
      </dgm:t>
    </dgm:pt>
    <dgm:pt modelId="{DD517FC9-394A-457B-82B7-B6C156A0B68B}" type="pres">
      <dgm:prSet presAssocID="{AC8DA521-CB56-41B9-A435-85F34DFB0EFE}" presName="root" presStyleCnt="0">
        <dgm:presLayoutVars>
          <dgm:chMax/>
          <dgm:chPref/>
          <dgm:animLvl val="lvl"/>
        </dgm:presLayoutVars>
      </dgm:prSet>
      <dgm:spPr/>
    </dgm:pt>
    <dgm:pt modelId="{A91EB80B-7C8E-401C-8F72-E37370EECEF5}" type="pres">
      <dgm:prSet presAssocID="{AC8DA521-CB56-41B9-A435-85F34DFB0EFE}" presName="divider" presStyleLbl="fgAccFollowNode1" presStyleIdx="0" presStyleCnt="1"/>
      <dgm:spPr>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gm:spPr>
    </dgm:pt>
    <dgm:pt modelId="{F71F915D-0F84-4E43-A467-1DCCA1E46C62}" type="pres">
      <dgm:prSet presAssocID="{AC8DA521-CB56-41B9-A435-85F34DFB0EFE}" presName="nodes" presStyleCnt="0">
        <dgm:presLayoutVars>
          <dgm:chMax/>
          <dgm:chPref/>
          <dgm:animLvl val="lvl"/>
        </dgm:presLayoutVars>
      </dgm:prSet>
      <dgm:spPr/>
    </dgm:pt>
    <dgm:pt modelId="{E6F90A0D-638D-4DC0-9BC1-EAF56131394B}" type="pres">
      <dgm:prSet presAssocID="{6AD38512-F1EF-43DB-9321-D91D9FD63B89}" presName="composite" presStyleCnt="0"/>
      <dgm:spPr/>
    </dgm:pt>
    <dgm:pt modelId="{B8E32F8F-51BA-4AF1-82C1-0AE99468D883}" type="pres">
      <dgm:prSet presAssocID="{6AD38512-F1EF-43DB-9321-D91D9FD63B89}" presName="L1TextContainer" presStyleLbl="revTx" presStyleIdx="0" presStyleCnt="2">
        <dgm:presLayoutVars>
          <dgm:chMax val="1"/>
          <dgm:chPref val="1"/>
          <dgm:bulletEnabled val="1"/>
        </dgm:presLayoutVars>
      </dgm:prSet>
      <dgm:spPr/>
    </dgm:pt>
    <dgm:pt modelId="{DF541D71-5343-4E6F-B6CE-4FD363817943}" type="pres">
      <dgm:prSet presAssocID="{6AD38512-F1EF-43DB-9321-D91D9FD63B89}" presName="L2TextContainerWrapper" presStyleCnt="0">
        <dgm:presLayoutVars>
          <dgm:chMax val="0"/>
          <dgm:chPref val="0"/>
          <dgm:bulletEnabled val="1"/>
        </dgm:presLayoutVars>
      </dgm:prSet>
      <dgm:spPr/>
    </dgm:pt>
    <dgm:pt modelId="{C8EF8330-F8AB-4041-A310-4173A7635874}" type="pres">
      <dgm:prSet presAssocID="{6AD38512-F1EF-43DB-9321-D91D9FD63B89}" presName="L2TextContainer" presStyleLbl="bgAcc1" presStyleIdx="0" presStyleCnt="2"/>
      <dgm:spPr/>
    </dgm:pt>
    <dgm:pt modelId="{D3CA2814-2567-42FC-9C79-A14321324C09}" type="pres">
      <dgm:prSet presAssocID="{6AD38512-F1EF-43DB-9321-D91D9FD63B89}" presName="FlexibleEmptyPlaceHolder" presStyleCnt="0"/>
      <dgm:spPr/>
    </dgm:pt>
    <dgm:pt modelId="{EAC8FA6F-36DA-4451-83DF-23C18BB837A7}" type="pres">
      <dgm:prSet presAssocID="{6AD38512-F1EF-43DB-9321-D91D9FD63B89}" presName="ConnectLine" presStyleLbl="sibTrans1D1" presStyleIdx="0" presStyleCnt="2"/>
      <dgm:spPr>
        <a:noFill/>
        <a:ln w="12700" cap="flat" cmpd="sng" algn="ctr">
          <a:solidFill>
            <a:schemeClr val="accent1">
              <a:hueOff val="0"/>
              <a:satOff val="0"/>
              <a:lumOff val="0"/>
              <a:alphaOff val="0"/>
            </a:schemeClr>
          </a:solidFill>
          <a:prstDash val="dash"/>
        </a:ln>
        <a:effectLst/>
      </dgm:spPr>
    </dgm:pt>
    <dgm:pt modelId="{AE0A7302-9AC6-4DCC-84AC-27855B075A61}" type="pres">
      <dgm:prSet presAssocID="{6AD38512-F1EF-43DB-9321-D91D9FD63B89}" presName="ConnectorPoint" presStyleLbl="alignNode1" presStyleIdx="0" presStyleCnt="2"/>
      <dgm:spPr/>
    </dgm:pt>
    <dgm:pt modelId="{08406FB2-F141-42E1-960D-4E6D7A895C11}" type="pres">
      <dgm:prSet presAssocID="{6AD38512-F1EF-43DB-9321-D91D9FD63B89}" presName="EmptyPlaceHolder" presStyleCnt="0"/>
      <dgm:spPr/>
    </dgm:pt>
    <dgm:pt modelId="{0E351D34-2BE2-4DD2-89B5-3EFA418A653C}" type="pres">
      <dgm:prSet presAssocID="{855F83C8-9A6A-436F-BB0C-58F989AA1E76}" presName="spaceBetweenRectangles" presStyleCnt="0"/>
      <dgm:spPr/>
    </dgm:pt>
    <dgm:pt modelId="{645A3355-5AAD-4690-A3F0-C2EA6309CAAC}" type="pres">
      <dgm:prSet presAssocID="{B0D7DCBD-D3CD-49E8-9578-737D462D7F42}" presName="composite" presStyleCnt="0"/>
      <dgm:spPr/>
    </dgm:pt>
    <dgm:pt modelId="{C9F16533-7A33-427E-9099-B838E051631B}" type="pres">
      <dgm:prSet presAssocID="{B0D7DCBD-D3CD-49E8-9578-737D462D7F42}" presName="L1TextContainer" presStyleLbl="revTx" presStyleIdx="1" presStyleCnt="2">
        <dgm:presLayoutVars>
          <dgm:chMax val="1"/>
          <dgm:chPref val="1"/>
          <dgm:bulletEnabled val="1"/>
        </dgm:presLayoutVars>
      </dgm:prSet>
      <dgm:spPr/>
    </dgm:pt>
    <dgm:pt modelId="{3B0BF96A-60FB-4A26-8BB1-655E30580148}" type="pres">
      <dgm:prSet presAssocID="{B0D7DCBD-D3CD-49E8-9578-737D462D7F42}" presName="L2TextContainerWrapper" presStyleCnt="0">
        <dgm:presLayoutVars>
          <dgm:chMax val="0"/>
          <dgm:chPref val="0"/>
          <dgm:bulletEnabled val="1"/>
        </dgm:presLayoutVars>
      </dgm:prSet>
      <dgm:spPr/>
    </dgm:pt>
    <dgm:pt modelId="{32C59A04-9834-465D-B7FA-6A73BD189E67}" type="pres">
      <dgm:prSet presAssocID="{B0D7DCBD-D3CD-49E8-9578-737D462D7F42}" presName="L2TextContainer" presStyleLbl="bgAcc1" presStyleIdx="1" presStyleCnt="2"/>
      <dgm:spPr/>
    </dgm:pt>
    <dgm:pt modelId="{EBA18039-F723-480E-83D5-80462A9ED822}" type="pres">
      <dgm:prSet presAssocID="{B0D7DCBD-D3CD-49E8-9578-737D462D7F42}" presName="FlexibleEmptyPlaceHolder" presStyleCnt="0"/>
      <dgm:spPr/>
    </dgm:pt>
    <dgm:pt modelId="{8D3ADF09-3C4A-4FE3-AA02-042950290F84}" type="pres">
      <dgm:prSet presAssocID="{B0D7DCBD-D3CD-49E8-9578-737D462D7F42}" presName="ConnectLine" presStyleLbl="sibTrans1D1" presStyleIdx="1" presStyleCnt="2"/>
      <dgm:spPr>
        <a:noFill/>
        <a:ln w="12700" cap="flat" cmpd="sng" algn="ctr">
          <a:solidFill>
            <a:schemeClr val="accent1">
              <a:hueOff val="0"/>
              <a:satOff val="0"/>
              <a:lumOff val="0"/>
              <a:alphaOff val="0"/>
            </a:schemeClr>
          </a:solidFill>
          <a:prstDash val="dash"/>
        </a:ln>
        <a:effectLst/>
      </dgm:spPr>
    </dgm:pt>
    <dgm:pt modelId="{CD14F138-3C57-4B83-9B79-9351C8351690}" type="pres">
      <dgm:prSet presAssocID="{B0D7DCBD-D3CD-49E8-9578-737D462D7F42}" presName="ConnectorPoint" presStyleLbl="alignNode1" presStyleIdx="1" presStyleCnt="2"/>
      <dgm:spPr/>
    </dgm:pt>
    <dgm:pt modelId="{7768739C-A0C4-46A3-A3EF-48DFBB3E1B74}" type="pres">
      <dgm:prSet presAssocID="{B0D7DCBD-D3CD-49E8-9578-737D462D7F42}" presName="EmptyPlaceHolder" presStyleCnt="0"/>
      <dgm:spPr/>
    </dgm:pt>
  </dgm:ptLst>
  <dgm:cxnLst>
    <dgm:cxn modelId="{8FF06F06-8E62-42BC-9BCD-C454732FFAB5}" type="presOf" srcId="{8155A2C7-D6C3-4639-8F2F-5098F781B719}" destId="{C8EF8330-F8AB-4041-A310-4173A7635874}" srcOrd="0" destOrd="1" presId="urn:microsoft.com/office/officeart/2016/7/layout/BasicTimeline"/>
    <dgm:cxn modelId="{7E2AF911-7C87-4225-A4A6-D7911D95BB29}" srcId="{B0D7DCBD-D3CD-49E8-9578-737D462D7F42}" destId="{38DE29AC-C13D-47BF-B0B3-36221E5B7B86}" srcOrd="2" destOrd="0" parTransId="{88E73293-07CF-41B2-9193-DB8AD912DAF5}" sibTransId="{E3FE8826-9EB3-4BF9-B398-983E58BD1669}"/>
    <dgm:cxn modelId="{276F2216-C0A1-4C41-8678-C6E207EF3BF4}" srcId="{AC8DA521-CB56-41B9-A435-85F34DFB0EFE}" destId="{6AD38512-F1EF-43DB-9321-D91D9FD63B89}" srcOrd="0" destOrd="0" parTransId="{7BA85F14-FF4C-453F-BA40-882C8E3C892A}" sibTransId="{855F83C8-9A6A-436F-BB0C-58F989AA1E76}"/>
    <dgm:cxn modelId="{FF7AF723-A489-48DE-BB94-D45C6472E5A4}" type="presOf" srcId="{38DE29AC-C13D-47BF-B0B3-36221E5B7B86}" destId="{32C59A04-9834-465D-B7FA-6A73BD189E67}" srcOrd="0" destOrd="2" presId="urn:microsoft.com/office/officeart/2016/7/layout/BasicTimeline"/>
    <dgm:cxn modelId="{D80E5125-A22C-4621-BBAE-B740A0A19F80}" type="presOf" srcId="{B0D7DCBD-D3CD-49E8-9578-737D462D7F42}" destId="{C9F16533-7A33-427E-9099-B838E051631B}" srcOrd="0" destOrd="0" presId="urn:microsoft.com/office/officeart/2016/7/layout/BasicTimeline"/>
    <dgm:cxn modelId="{BDE1785F-974C-46C6-BB15-348F8C0AA1A8}" srcId="{B0D7DCBD-D3CD-49E8-9578-737D462D7F42}" destId="{FA7A9DEA-7426-4987-A837-2C1DB960A67F}" srcOrd="1" destOrd="0" parTransId="{F9375A06-5A86-4EBB-941D-963A45D19692}" sibTransId="{D0C6F159-EF87-49BF-8443-E1150AF9680C}"/>
    <dgm:cxn modelId="{AE0FCB5F-A33C-4244-8FEA-CBEC4325720B}" srcId="{B0D7DCBD-D3CD-49E8-9578-737D462D7F42}" destId="{0AB9A11B-10B9-4E77-8DB1-99B1BB94A2D3}" srcOrd="3" destOrd="0" parTransId="{B5AEC7E5-E027-4D2D-9578-A6DC16F84C46}" sibTransId="{52FD165A-9472-46C9-BC70-0E8423870140}"/>
    <dgm:cxn modelId="{111BB46E-C65F-4E21-BAEE-ABCEE1C2F4B5}" srcId="{2729E8B7-9E5A-4383-80E9-8BDCE8B71048}" destId="{8155A2C7-D6C3-4639-8F2F-5098F781B719}" srcOrd="0" destOrd="0" parTransId="{DCC66ADE-1EC0-4A10-8041-9D2228941186}" sibTransId="{ACD2CC25-AFDA-408D-9CDA-FB72ABD08488}"/>
    <dgm:cxn modelId="{884EDE80-D358-4C1F-9974-4BE65EEA1AC3}" type="presOf" srcId="{A0BEF629-3440-4AB3-BF80-969100B6995D}" destId="{32C59A04-9834-465D-B7FA-6A73BD189E67}" srcOrd="0" destOrd="0" presId="urn:microsoft.com/office/officeart/2016/7/layout/BasicTimeline"/>
    <dgm:cxn modelId="{63088F81-D768-4B24-A795-3D82576FAF39}" srcId="{6AD38512-F1EF-43DB-9321-D91D9FD63B89}" destId="{2729E8B7-9E5A-4383-80E9-8BDCE8B71048}" srcOrd="0" destOrd="0" parTransId="{145734C2-4615-421E-81F0-7F75530C5464}" sibTransId="{6D1EDA91-B100-49A8-A92E-723F28B6D709}"/>
    <dgm:cxn modelId="{605B16B5-70D1-4144-A198-A37B6287CC0F}" type="presOf" srcId="{AC8DA521-CB56-41B9-A435-85F34DFB0EFE}" destId="{DD517FC9-394A-457B-82B7-B6C156A0B68B}" srcOrd="0" destOrd="0" presId="urn:microsoft.com/office/officeart/2016/7/layout/BasicTimeline"/>
    <dgm:cxn modelId="{EEF36AC8-7021-4CB8-B6D1-82F835BD29B4}" srcId="{AC8DA521-CB56-41B9-A435-85F34DFB0EFE}" destId="{B0D7DCBD-D3CD-49E8-9578-737D462D7F42}" srcOrd="1" destOrd="0" parTransId="{5B85D20E-42FC-496E-BABE-6B4D867E061A}" sibTransId="{671F7B74-72A1-4D95-9F80-E34D7F9DB106}"/>
    <dgm:cxn modelId="{109929D1-270B-4835-A2DB-533B800C23E6}" type="presOf" srcId="{6AD38512-F1EF-43DB-9321-D91D9FD63B89}" destId="{B8E32F8F-51BA-4AF1-82C1-0AE99468D883}" srcOrd="0" destOrd="0" presId="urn:microsoft.com/office/officeart/2016/7/layout/BasicTimeline"/>
    <dgm:cxn modelId="{B8ED4DD7-4019-4501-B421-C95911AC9654}" srcId="{B0D7DCBD-D3CD-49E8-9578-737D462D7F42}" destId="{A0BEF629-3440-4AB3-BF80-969100B6995D}" srcOrd="0" destOrd="0" parTransId="{D84B4376-9968-436D-848C-8EF9E444D05D}" sibTransId="{DFF9398E-D938-469A-AE9C-A74787DF4A22}"/>
    <dgm:cxn modelId="{2FE8CCD7-9673-48B3-9C69-5D6059A7AFC0}" type="presOf" srcId="{2729E8B7-9E5A-4383-80E9-8BDCE8B71048}" destId="{C8EF8330-F8AB-4041-A310-4173A7635874}" srcOrd="0" destOrd="0" presId="urn:microsoft.com/office/officeart/2016/7/layout/BasicTimeline"/>
    <dgm:cxn modelId="{0ECE49E2-BAEF-46B8-86E8-78AB20A26C57}" type="presOf" srcId="{0AB9A11B-10B9-4E77-8DB1-99B1BB94A2D3}" destId="{32C59A04-9834-465D-B7FA-6A73BD189E67}" srcOrd="0" destOrd="3" presId="urn:microsoft.com/office/officeart/2016/7/layout/BasicTimeline"/>
    <dgm:cxn modelId="{ABBD63E4-CA92-45A0-A9E4-DE16C1913E4C}" type="presOf" srcId="{FA7A9DEA-7426-4987-A837-2C1DB960A67F}" destId="{32C59A04-9834-465D-B7FA-6A73BD189E67}" srcOrd="0" destOrd="1" presId="urn:microsoft.com/office/officeart/2016/7/layout/BasicTimeline"/>
    <dgm:cxn modelId="{A4404D2E-1529-40CF-9487-ED4E79857B32}" type="presParOf" srcId="{DD517FC9-394A-457B-82B7-B6C156A0B68B}" destId="{A91EB80B-7C8E-401C-8F72-E37370EECEF5}" srcOrd="0" destOrd="0" presId="urn:microsoft.com/office/officeart/2016/7/layout/BasicTimeline"/>
    <dgm:cxn modelId="{EB49FF83-F85D-4B35-A4BC-753AB72E6F04}" type="presParOf" srcId="{DD517FC9-394A-457B-82B7-B6C156A0B68B}" destId="{F71F915D-0F84-4E43-A467-1DCCA1E46C62}" srcOrd="1" destOrd="0" presId="urn:microsoft.com/office/officeart/2016/7/layout/BasicTimeline"/>
    <dgm:cxn modelId="{F4A52A83-87AA-4278-BDC5-EA740E04BFE9}" type="presParOf" srcId="{F71F915D-0F84-4E43-A467-1DCCA1E46C62}" destId="{E6F90A0D-638D-4DC0-9BC1-EAF56131394B}" srcOrd="0" destOrd="0" presId="urn:microsoft.com/office/officeart/2016/7/layout/BasicTimeline"/>
    <dgm:cxn modelId="{0591F1F1-12D8-4EDE-8375-26799AECBEE5}" type="presParOf" srcId="{E6F90A0D-638D-4DC0-9BC1-EAF56131394B}" destId="{B8E32F8F-51BA-4AF1-82C1-0AE99468D883}" srcOrd="0" destOrd="0" presId="urn:microsoft.com/office/officeart/2016/7/layout/BasicTimeline"/>
    <dgm:cxn modelId="{A120F304-46FD-4FF2-948D-0A82751E985A}" type="presParOf" srcId="{E6F90A0D-638D-4DC0-9BC1-EAF56131394B}" destId="{DF541D71-5343-4E6F-B6CE-4FD363817943}" srcOrd="1" destOrd="0" presId="urn:microsoft.com/office/officeart/2016/7/layout/BasicTimeline"/>
    <dgm:cxn modelId="{5C4DBA14-EE0E-4C73-9E04-A1F08B930FED}" type="presParOf" srcId="{DF541D71-5343-4E6F-B6CE-4FD363817943}" destId="{C8EF8330-F8AB-4041-A310-4173A7635874}" srcOrd="0" destOrd="0" presId="urn:microsoft.com/office/officeart/2016/7/layout/BasicTimeline"/>
    <dgm:cxn modelId="{BDCCFFA5-131B-486A-A3D5-F57F31A2EE2A}" type="presParOf" srcId="{DF541D71-5343-4E6F-B6CE-4FD363817943}" destId="{D3CA2814-2567-42FC-9C79-A14321324C09}" srcOrd="1" destOrd="0" presId="urn:microsoft.com/office/officeart/2016/7/layout/BasicTimeline"/>
    <dgm:cxn modelId="{4E013F66-D8B5-4CCA-9C22-A2BE06E22D2D}" type="presParOf" srcId="{E6F90A0D-638D-4DC0-9BC1-EAF56131394B}" destId="{EAC8FA6F-36DA-4451-83DF-23C18BB837A7}" srcOrd="2" destOrd="0" presId="urn:microsoft.com/office/officeart/2016/7/layout/BasicTimeline"/>
    <dgm:cxn modelId="{59A9D6ED-877C-4008-AF57-CE4986015AD4}" type="presParOf" srcId="{E6F90A0D-638D-4DC0-9BC1-EAF56131394B}" destId="{AE0A7302-9AC6-4DCC-84AC-27855B075A61}" srcOrd="3" destOrd="0" presId="urn:microsoft.com/office/officeart/2016/7/layout/BasicTimeline"/>
    <dgm:cxn modelId="{BA99A588-3D66-4F9F-ACCA-5657C859E4E7}" type="presParOf" srcId="{E6F90A0D-638D-4DC0-9BC1-EAF56131394B}" destId="{08406FB2-F141-42E1-960D-4E6D7A895C11}" srcOrd="4" destOrd="0" presId="urn:microsoft.com/office/officeart/2016/7/layout/BasicTimeline"/>
    <dgm:cxn modelId="{DC860B76-6085-4609-8D0E-BAFE4CEF19E6}" type="presParOf" srcId="{F71F915D-0F84-4E43-A467-1DCCA1E46C62}" destId="{0E351D34-2BE2-4DD2-89B5-3EFA418A653C}" srcOrd="1" destOrd="0" presId="urn:microsoft.com/office/officeart/2016/7/layout/BasicTimeline"/>
    <dgm:cxn modelId="{0969ACF9-7422-47E4-B669-360A9F6B5914}" type="presParOf" srcId="{F71F915D-0F84-4E43-A467-1DCCA1E46C62}" destId="{645A3355-5AAD-4690-A3F0-C2EA6309CAAC}" srcOrd="2" destOrd="0" presId="urn:microsoft.com/office/officeart/2016/7/layout/BasicTimeline"/>
    <dgm:cxn modelId="{D969C81F-AE5D-4B58-8E69-79F3F439BC61}" type="presParOf" srcId="{645A3355-5AAD-4690-A3F0-C2EA6309CAAC}" destId="{C9F16533-7A33-427E-9099-B838E051631B}" srcOrd="0" destOrd="0" presId="urn:microsoft.com/office/officeart/2016/7/layout/BasicTimeline"/>
    <dgm:cxn modelId="{E7908FD7-BBDE-4C18-8B3B-7DC4F3C5CF43}" type="presParOf" srcId="{645A3355-5AAD-4690-A3F0-C2EA6309CAAC}" destId="{3B0BF96A-60FB-4A26-8BB1-655E30580148}" srcOrd="1" destOrd="0" presId="urn:microsoft.com/office/officeart/2016/7/layout/BasicTimeline"/>
    <dgm:cxn modelId="{D556E62C-E85A-4574-98BA-7BC7636AFF7C}" type="presParOf" srcId="{3B0BF96A-60FB-4A26-8BB1-655E30580148}" destId="{32C59A04-9834-465D-B7FA-6A73BD189E67}" srcOrd="0" destOrd="0" presId="urn:microsoft.com/office/officeart/2016/7/layout/BasicTimeline"/>
    <dgm:cxn modelId="{D26A5FDC-2F42-40EA-A3D0-018BBAAA6276}" type="presParOf" srcId="{3B0BF96A-60FB-4A26-8BB1-655E30580148}" destId="{EBA18039-F723-480E-83D5-80462A9ED822}" srcOrd="1" destOrd="0" presId="urn:microsoft.com/office/officeart/2016/7/layout/BasicTimeline"/>
    <dgm:cxn modelId="{6521D646-7111-473A-ABCF-7444294B7EDA}" type="presParOf" srcId="{645A3355-5AAD-4690-A3F0-C2EA6309CAAC}" destId="{8D3ADF09-3C4A-4FE3-AA02-042950290F84}" srcOrd="2" destOrd="0" presId="urn:microsoft.com/office/officeart/2016/7/layout/BasicTimeline"/>
    <dgm:cxn modelId="{C2EA053F-0A1E-4DC9-A58E-FC548C6EC70F}" type="presParOf" srcId="{645A3355-5AAD-4690-A3F0-C2EA6309CAAC}" destId="{CD14F138-3C57-4B83-9B79-9351C8351690}" srcOrd="3" destOrd="0" presId="urn:microsoft.com/office/officeart/2016/7/layout/BasicTimeline"/>
    <dgm:cxn modelId="{AF1975A5-08EE-4690-B1B3-EB5B4A40DE60}" type="presParOf" srcId="{645A3355-5AAD-4690-A3F0-C2EA6309CAAC}" destId="{7768739C-A0C4-46A3-A3EF-48DFBB3E1B74}"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553C0-9038-4D3A-A3EC-59A184932053}">
      <dsp:nvSpPr>
        <dsp:cNvPr id="0" name=""/>
        <dsp:cNvSpPr/>
      </dsp:nvSpPr>
      <dsp:spPr>
        <a:xfrm>
          <a:off x="4985" y="602759"/>
          <a:ext cx="1049835" cy="1049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D4AD1E-06C8-40FC-80FA-5FA2AED88069}">
      <dsp:nvSpPr>
        <dsp:cNvPr id="0" name=""/>
        <dsp:cNvSpPr/>
      </dsp:nvSpPr>
      <dsp:spPr>
        <a:xfrm>
          <a:off x="4985" y="1763559"/>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defRPr b="1"/>
          </a:pPr>
          <a:r>
            <a:rPr lang="en-US" sz="2600" kern="1200"/>
            <a:t>Clerkship Director</a:t>
          </a:r>
        </a:p>
      </dsp:txBody>
      <dsp:txXfrm>
        <a:off x="4985" y="1763559"/>
        <a:ext cx="2999531" cy="449929"/>
      </dsp:txXfrm>
    </dsp:sp>
    <dsp:sp modelId="{EEA3629D-544A-454B-8CDC-D7BED462D840}">
      <dsp:nvSpPr>
        <dsp:cNvPr id="0" name=""/>
        <dsp:cNvSpPr/>
      </dsp:nvSpPr>
      <dsp:spPr>
        <a:xfrm>
          <a:off x="4985" y="2265100"/>
          <a:ext cx="2999531" cy="91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Lee Hallagan MD</a:t>
          </a:r>
        </a:p>
        <a:p>
          <a:pPr marL="0" lvl="0" indent="0" algn="l" defTabSz="755650">
            <a:lnSpc>
              <a:spcPct val="90000"/>
            </a:lnSpc>
            <a:spcBef>
              <a:spcPct val="0"/>
            </a:spcBef>
            <a:spcAft>
              <a:spcPct val="35000"/>
            </a:spcAft>
            <a:buNone/>
          </a:pPr>
          <a:r>
            <a:rPr lang="en-US" sz="1700" kern="1200"/>
            <a:t>585-259-4267</a:t>
          </a:r>
        </a:p>
        <a:p>
          <a:pPr marL="0" lvl="0" indent="0" algn="l" defTabSz="755650">
            <a:lnSpc>
              <a:spcPct val="90000"/>
            </a:lnSpc>
            <a:spcBef>
              <a:spcPct val="0"/>
            </a:spcBef>
            <a:spcAft>
              <a:spcPct val="35000"/>
            </a:spcAft>
            <a:buNone/>
          </a:pPr>
          <a:r>
            <a:rPr lang="en-US" sz="1700" kern="1200"/>
            <a:t>Lee.Hallagan@mainehealth.org</a:t>
          </a:r>
        </a:p>
      </dsp:txBody>
      <dsp:txXfrm>
        <a:off x="4985" y="2265100"/>
        <a:ext cx="2999531" cy="918220"/>
      </dsp:txXfrm>
    </dsp:sp>
    <dsp:sp modelId="{98BB7E41-40EC-42EB-AB6D-3E832C1C9631}">
      <dsp:nvSpPr>
        <dsp:cNvPr id="0" name=""/>
        <dsp:cNvSpPr/>
      </dsp:nvSpPr>
      <dsp:spPr>
        <a:xfrm>
          <a:off x="3529434" y="602759"/>
          <a:ext cx="1049835" cy="1049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573713-F2DB-41D5-A996-80058D32A007}">
      <dsp:nvSpPr>
        <dsp:cNvPr id="0" name=""/>
        <dsp:cNvSpPr/>
      </dsp:nvSpPr>
      <dsp:spPr>
        <a:xfrm>
          <a:off x="3529434" y="1763559"/>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defRPr b="1"/>
          </a:pPr>
          <a:r>
            <a:rPr lang="en-US" sz="2600" kern="1200"/>
            <a:t>Clerkship Coordinator</a:t>
          </a:r>
        </a:p>
      </dsp:txBody>
      <dsp:txXfrm>
        <a:off x="3529434" y="1763559"/>
        <a:ext cx="2999531" cy="449929"/>
      </dsp:txXfrm>
    </dsp:sp>
    <dsp:sp modelId="{5C72596C-31D7-4976-AE65-75915E72F31B}">
      <dsp:nvSpPr>
        <dsp:cNvPr id="0" name=""/>
        <dsp:cNvSpPr/>
      </dsp:nvSpPr>
      <dsp:spPr>
        <a:xfrm>
          <a:off x="3529434" y="2265100"/>
          <a:ext cx="2999531" cy="91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Danielle Shaw</a:t>
          </a:r>
        </a:p>
        <a:p>
          <a:pPr marL="0" lvl="0" indent="0" algn="l" defTabSz="755650">
            <a:lnSpc>
              <a:spcPct val="90000"/>
            </a:lnSpc>
            <a:spcBef>
              <a:spcPct val="0"/>
            </a:spcBef>
            <a:spcAft>
              <a:spcPct val="35000"/>
            </a:spcAft>
            <a:buNone/>
          </a:pPr>
          <a:r>
            <a:rPr lang="en-US" sz="1700" kern="1200">
              <a:hlinkClick xmlns:r="http://schemas.openxmlformats.org/officeDocument/2006/relationships" r:id="rId5"/>
            </a:rPr>
            <a:t>Danielle.Shaw@mainehealth.org</a:t>
          </a:r>
          <a:endParaRPr lang="en-US" sz="1700" kern="1200"/>
        </a:p>
      </dsp:txBody>
      <dsp:txXfrm>
        <a:off x="3529434" y="2265100"/>
        <a:ext cx="2999531" cy="918220"/>
      </dsp:txXfrm>
    </dsp:sp>
    <dsp:sp modelId="{66380A0C-A340-4AC3-84FB-A49C72F58924}">
      <dsp:nvSpPr>
        <dsp:cNvPr id="0" name=""/>
        <dsp:cNvSpPr/>
      </dsp:nvSpPr>
      <dsp:spPr>
        <a:xfrm>
          <a:off x="7053883" y="602759"/>
          <a:ext cx="1049835" cy="104983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E61825-2759-489A-A836-48A1ABA5AE09}">
      <dsp:nvSpPr>
        <dsp:cNvPr id="0" name=""/>
        <dsp:cNvSpPr/>
      </dsp:nvSpPr>
      <dsp:spPr>
        <a:xfrm>
          <a:off x="7053883" y="1763559"/>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defRPr b="1"/>
          </a:pPr>
          <a:r>
            <a:rPr lang="en-US" sz="2600" kern="1200"/>
            <a:t>Helpful links</a:t>
          </a:r>
        </a:p>
      </dsp:txBody>
      <dsp:txXfrm>
        <a:off x="7053883" y="1763559"/>
        <a:ext cx="2999531" cy="449929"/>
      </dsp:txXfrm>
    </dsp:sp>
    <dsp:sp modelId="{1A74F25B-656F-4D7E-B050-1A08D4EEEA18}">
      <dsp:nvSpPr>
        <dsp:cNvPr id="0" name=""/>
        <dsp:cNvSpPr/>
      </dsp:nvSpPr>
      <dsp:spPr>
        <a:xfrm>
          <a:off x="7053883" y="2265100"/>
          <a:ext cx="2999531" cy="91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Amion.com</a:t>
          </a:r>
        </a:p>
        <a:p>
          <a:pPr marL="0" lvl="0" indent="0" algn="l" defTabSz="755650">
            <a:lnSpc>
              <a:spcPct val="90000"/>
            </a:lnSpc>
            <a:spcBef>
              <a:spcPct val="0"/>
            </a:spcBef>
            <a:spcAft>
              <a:spcPct val="35000"/>
            </a:spcAft>
            <a:buNone/>
          </a:pPr>
          <a:r>
            <a:rPr lang="en-US" sz="1700" kern="1200"/>
            <a:t>Surg.me</a:t>
          </a:r>
        </a:p>
        <a:p>
          <a:pPr marL="0" lvl="0" indent="0" algn="l" defTabSz="755650">
            <a:lnSpc>
              <a:spcPct val="90000"/>
            </a:lnSpc>
            <a:spcBef>
              <a:spcPct val="0"/>
            </a:spcBef>
            <a:spcAft>
              <a:spcPct val="35000"/>
            </a:spcAft>
            <a:buNone/>
          </a:pPr>
          <a:r>
            <a:rPr lang="en-US" sz="1700" kern="1200"/>
            <a:t>Canvas</a:t>
          </a:r>
        </a:p>
      </dsp:txBody>
      <dsp:txXfrm>
        <a:off x="7053883" y="2265100"/>
        <a:ext cx="2999531" cy="918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A7929-D9F1-4C49-BD3F-09067B960A8C}">
      <dsp:nvSpPr>
        <dsp:cNvPr id="0" name=""/>
        <dsp:cNvSpPr/>
      </dsp:nvSpPr>
      <dsp:spPr>
        <a:xfrm>
          <a:off x="0" y="410008"/>
          <a:ext cx="6797675" cy="893025"/>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37388" rIns="52757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Schedule TBD</a:t>
          </a:r>
        </a:p>
      </dsp:txBody>
      <dsp:txXfrm>
        <a:off x="0" y="410008"/>
        <a:ext cx="6797675" cy="893025"/>
      </dsp:txXfrm>
    </dsp:sp>
    <dsp:sp modelId="{42BF6618-7DDF-421A-9AFE-FA8505DD5B00}">
      <dsp:nvSpPr>
        <dsp:cNvPr id="0" name=""/>
        <dsp:cNvSpPr/>
      </dsp:nvSpPr>
      <dsp:spPr>
        <a:xfrm>
          <a:off x="339883" y="100048"/>
          <a:ext cx="4758372" cy="6199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Faculty lectures</a:t>
          </a:r>
        </a:p>
      </dsp:txBody>
      <dsp:txXfrm>
        <a:off x="370145" y="130310"/>
        <a:ext cx="4697848" cy="559396"/>
      </dsp:txXfrm>
    </dsp:sp>
    <dsp:sp modelId="{5A8BD755-81A6-49F0-BDD7-E0D19445EFBB}">
      <dsp:nvSpPr>
        <dsp:cNvPr id="0" name=""/>
        <dsp:cNvSpPr/>
      </dsp:nvSpPr>
      <dsp:spPr>
        <a:xfrm>
          <a:off x="0" y="1726393"/>
          <a:ext cx="6797675" cy="1918350"/>
        </a:xfrm>
        <a:prstGeom prst="rect">
          <a:avLst/>
        </a:prstGeom>
        <a:solidFill>
          <a:schemeClr val="lt1">
            <a:alpha val="90000"/>
            <a:hueOff val="0"/>
            <a:satOff val="0"/>
            <a:lumOff val="0"/>
            <a:alphaOff val="0"/>
          </a:schemeClr>
        </a:solidFill>
        <a:ln w="15875" cap="flat" cmpd="sng" algn="ctr">
          <a:solidFill>
            <a:schemeClr val="accent5">
              <a:hueOff val="709040"/>
              <a:satOff val="-7964"/>
              <a:lumOff val="-16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37388" rIns="52757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10am</a:t>
          </a:r>
        </a:p>
        <a:p>
          <a:pPr marL="457200" lvl="2" indent="-228600" algn="l" defTabSz="933450">
            <a:lnSpc>
              <a:spcPct val="90000"/>
            </a:lnSpc>
            <a:spcBef>
              <a:spcPct val="0"/>
            </a:spcBef>
            <a:spcAft>
              <a:spcPct val="15000"/>
            </a:spcAft>
            <a:buChar char="•"/>
          </a:pPr>
          <a:r>
            <a:rPr lang="en-US" sz="2100" kern="1200"/>
            <a:t>Case presentations with Radke</a:t>
          </a:r>
        </a:p>
        <a:p>
          <a:pPr marL="228600" lvl="1" indent="-228600" algn="l" defTabSz="933450">
            <a:lnSpc>
              <a:spcPct val="90000"/>
            </a:lnSpc>
            <a:spcBef>
              <a:spcPct val="0"/>
            </a:spcBef>
            <a:spcAft>
              <a:spcPct val="15000"/>
            </a:spcAft>
            <a:buChar char="•"/>
          </a:pPr>
          <a:r>
            <a:rPr lang="en-US" sz="2100" kern="1200"/>
            <a:t>11am</a:t>
          </a:r>
        </a:p>
        <a:p>
          <a:pPr marL="457200" lvl="2" indent="-228600" algn="l" defTabSz="933450">
            <a:lnSpc>
              <a:spcPct val="90000"/>
            </a:lnSpc>
            <a:spcBef>
              <a:spcPct val="0"/>
            </a:spcBef>
            <a:spcAft>
              <a:spcPct val="15000"/>
            </a:spcAft>
            <a:buChar char="•"/>
          </a:pPr>
          <a:r>
            <a:rPr lang="en-US" sz="2100" kern="1200"/>
            <a:t>Clerkship director meetings</a:t>
          </a:r>
        </a:p>
      </dsp:txBody>
      <dsp:txXfrm>
        <a:off x="0" y="1726393"/>
        <a:ext cx="6797675" cy="1918350"/>
      </dsp:txXfrm>
    </dsp:sp>
    <dsp:sp modelId="{5FBB522F-8D8B-4542-96DE-27A1C5BF3B22}">
      <dsp:nvSpPr>
        <dsp:cNvPr id="0" name=""/>
        <dsp:cNvSpPr/>
      </dsp:nvSpPr>
      <dsp:spPr>
        <a:xfrm>
          <a:off x="339883" y="1416433"/>
          <a:ext cx="4758372" cy="619920"/>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Thursdays </a:t>
          </a:r>
        </a:p>
      </dsp:txBody>
      <dsp:txXfrm>
        <a:off x="370145" y="1446695"/>
        <a:ext cx="4697848" cy="559396"/>
      </dsp:txXfrm>
    </dsp:sp>
    <dsp:sp modelId="{D56FC47A-4439-48B0-BAD5-60C43727201F}">
      <dsp:nvSpPr>
        <dsp:cNvPr id="0" name=""/>
        <dsp:cNvSpPr/>
      </dsp:nvSpPr>
      <dsp:spPr>
        <a:xfrm>
          <a:off x="0" y="4068103"/>
          <a:ext cx="6797675" cy="529200"/>
        </a:xfrm>
        <a:prstGeom prst="rect">
          <a:avLst/>
        </a:prstGeom>
        <a:solidFill>
          <a:schemeClr val="lt1">
            <a:alpha val="90000"/>
            <a:hueOff val="0"/>
            <a:satOff val="0"/>
            <a:lumOff val="0"/>
            <a:alphaOff val="0"/>
          </a:schemeClr>
        </a:solidFill>
        <a:ln w="15875" cap="flat" cmpd="sng" algn="ctr">
          <a:solidFill>
            <a:schemeClr val="accent5">
              <a:hueOff val="1418080"/>
              <a:satOff val="-15927"/>
              <a:lumOff val="-3399"/>
              <a:alphaOff val="0"/>
            </a:schemeClr>
          </a:solidFill>
          <a:prstDash val="solid"/>
        </a:ln>
        <a:effectLst/>
      </dsp:spPr>
      <dsp:style>
        <a:lnRef idx="2">
          <a:scrgbClr r="0" g="0" b="0"/>
        </a:lnRef>
        <a:fillRef idx="1">
          <a:scrgbClr r="0" g="0" b="0"/>
        </a:fillRef>
        <a:effectRef idx="0">
          <a:scrgbClr r="0" g="0" b="0"/>
        </a:effectRef>
        <a:fontRef idx="minor"/>
      </dsp:style>
    </dsp:sp>
    <dsp:sp modelId="{F6F3286C-2F70-4FFB-8D43-2F4DA059AE3C}">
      <dsp:nvSpPr>
        <dsp:cNvPr id="0" name=""/>
        <dsp:cNvSpPr/>
      </dsp:nvSpPr>
      <dsp:spPr>
        <a:xfrm>
          <a:off x="339883" y="3758143"/>
          <a:ext cx="4758372" cy="619920"/>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Hi Fidelity simulation</a:t>
          </a:r>
        </a:p>
      </dsp:txBody>
      <dsp:txXfrm>
        <a:off x="370145" y="3788405"/>
        <a:ext cx="4697848" cy="559396"/>
      </dsp:txXfrm>
    </dsp:sp>
    <dsp:sp modelId="{9B4DF874-0268-4FD6-99DC-D05AC5C4460E}">
      <dsp:nvSpPr>
        <dsp:cNvPr id="0" name=""/>
        <dsp:cNvSpPr/>
      </dsp:nvSpPr>
      <dsp:spPr>
        <a:xfrm>
          <a:off x="0" y="5020663"/>
          <a:ext cx="6797675" cy="529200"/>
        </a:xfrm>
        <a:prstGeom prst="rect">
          <a:avLst/>
        </a:prstGeom>
        <a:solidFill>
          <a:schemeClr val="lt1">
            <a:alpha val="90000"/>
            <a:hueOff val="0"/>
            <a:satOff val="0"/>
            <a:lumOff val="0"/>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dsp:style>
    </dsp:sp>
    <dsp:sp modelId="{E52E7674-1A03-4107-8394-0E2D56744994}">
      <dsp:nvSpPr>
        <dsp:cNvPr id="0" name=""/>
        <dsp:cNvSpPr/>
      </dsp:nvSpPr>
      <dsp:spPr>
        <a:xfrm>
          <a:off x="339883" y="4710703"/>
          <a:ext cx="4758372" cy="61992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Mid-rotation, end of rotation meetings</a:t>
          </a:r>
        </a:p>
      </dsp:txBody>
      <dsp:txXfrm>
        <a:off x="370145" y="4740965"/>
        <a:ext cx="469784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EB80B-7C8E-401C-8F72-E37370EECEF5}">
      <dsp:nvSpPr>
        <dsp:cNvPr id="0" name=""/>
        <dsp:cNvSpPr/>
      </dsp:nvSpPr>
      <dsp:spPr>
        <a:xfrm>
          <a:off x="0" y="1922565"/>
          <a:ext cx="6697715" cy="0"/>
        </a:xfrm>
        <a:prstGeom prst="lin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8E32F8F-51BA-4AF1-82C1-0AE99468D883}">
      <dsp:nvSpPr>
        <dsp:cNvPr id="0" name=""/>
        <dsp:cNvSpPr/>
      </dsp:nvSpPr>
      <dsp:spPr>
        <a:xfrm>
          <a:off x="186541" y="2064835"/>
          <a:ext cx="2728272" cy="43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Monday</a:t>
          </a:r>
        </a:p>
      </dsp:txBody>
      <dsp:txXfrm>
        <a:off x="186541" y="2064835"/>
        <a:ext cx="2728272" cy="434499"/>
      </dsp:txXfrm>
    </dsp:sp>
    <dsp:sp modelId="{C8EF8330-F8AB-4041-A310-4173A7635874}">
      <dsp:nvSpPr>
        <dsp:cNvPr id="0" name=""/>
        <dsp:cNvSpPr/>
      </dsp:nvSpPr>
      <dsp:spPr>
        <a:xfrm>
          <a:off x="523" y="536395"/>
          <a:ext cx="3100309" cy="65559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Didactics</a:t>
          </a:r>
        </a:p>
        <a:p>
          <a:pPr marL="57150" lvl="1" indent="-57150" algn="l" defTabSz="400050">
            <a:lnSpc>
              <a:spcPct val="90000"/>
            </a:lnSpc>
            <a:spcBef>
              <a:spcPct val="0"/>
            </a:spcBef>
            <a:spcAft>
              <a:spcPct val="15000"/>
            </a:spcAft>
            <a:buChar char="•"/>
          </a:pPr>
          <a:r>
            <a:rPr lang="en-US" sz="900" kern="1200"/>
            <a:t>7am</a:t>
          </a:r>
        </a:p>
      </dsp:txBody>
      <dsp:txXfrm>
        <a:off x="32526" y="568398"/>
        <a:ext cx="3036303" cy="591588"/>
      </dsp:txXfrm>
    </dsp:sp>
    <dsp:sp modelId="{EAC8FA6F-36DA-4451-83DF-23C18BB837A7}">
      <dsp:nvSpPr>
        <dsp:cNvPr id="0" name=""/>
        <dsp:cNvSpPr/>
      </dsp:nvSpPr>
      <dsp:spPr>
        <a:xfrm>
          <a:off x="1550678" y="1191990"/>
          <a:ext cx="0" cy="7305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9F16533-7A33-427E-9099-B838E051631B}">
      <dsp:nvSpPr>
        <dsp:cNvPr id="0" name=""/>
        <dsp:cNvSpPr/>
      </dsp:nvSpPr>
      <dsp:spPr>
        <a:xfrm>
          <a:off x="3782900" y="1345795"/>
          <a:ext cx="2728272" cy="43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Thursday</a:t>
          </a:r>
        </a:p>
      </dsp:txBody>
      <dsp:txXfrm>
        <a:off x="3782900" y="1345795"/>
        <a:ext cx="2728272" cy="434499"/>
      </dsp:txXfrm>
    </dsp:sp>
    <dsp:sp modelId="{AE0A7302-9AC6-4DCC-84AC-27855B075A61}">
      <dsp:nvSpPr>
        <dsp:cNvPr id="0" name=""/>
        <dsp:cNvSpPr/>
      </dsp:nvSpPr>
      <dsp:spPr>
        <a:xfrm>
          <a:off x="1521839" y="1893727"/>
          <a:ext cx="57676" cy="5767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59A04-9834-465D-B7FA-6A73BD189E67}">
      <dsp:nvSpPr>
        <dsp:cNvPr id="0" name=""/>
        <dsp:cNvSpPr/>
      </dsp:nvSpPr>
      <dsp:spPr>
        <a:xfrm>
          <a:off x="3596882" y="2653140"/>
          <a:ext cx="3100309" cy="119199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7am: Resident didactics</a:t>
          </a:r>
        </a:p>
        <a:p>
          <a:pPr marL="0" lvl="0" indent="0" algn="l" defTabSz="533400">
            <a:lnSpc>
              <a:spcPct val="90000"/>
            </a:lnSpc>
            <a:spcBef>
              <a:spcPct val="0"/>
            </a:spcBef>
            <a:spcAft>
              <a:spcPct val="35000"/>
            </a:spcAft>
            <a:buNone/>
          </a:pPr>
          <a:r>
            <a:rPr lang="en-US" sz="1200" kern="1200"/>
            <a:t>8am: M&amp;M</a:t>
          </a:r>
        </a:p>
        <a:p>
          <a:pPr marL="0" lvl="0" indent="0" algn="l" defTabSz="533400">
            <a:lnSpc>
              <a:spcPct val="90000"/>
            </a:lnSpc>
            <a:spcBef>
              <a:spcPct val="0"/>
            </a:spcBef>
            <a:spcAft>
              <a:spcPct val="35000"/>
            </a:spcAft>
            <a:buNone/>
          </a:pPr>
          <a:r>
            <a:rPr lang="en-US" sz="1200" kern="1200"/>
            <a:t>9am: Grand rounds</a:t>
          </a:r>
        </a:p>
        <a:p>
          <a:pPr marL="0" lvl="0" indent="0" algn="l" defTabSz="533400">
            <a:lnSpc>
              <a:spcPct val="90000"/>
            </a:lnSpc>
            <a:spcBef>
              <a:spcPct val="0"/>
            </a:spcBef>
            <a:spcAft>
              <a:spcPct val="35000"/>
            </a:spcAft>
            <a:buNone/>
          </a:pPr>
          <a:r>
            <a:rPr lang="en-US" sz="1200" kern="1200"/>
            <a:t>10am: Chair conference (if no Radke conference)</a:t>
          </a:r>
        </a:p>
      </dsp:txBody>
      <dsp:txXfrm>
        <a:off x="3655070" y="2711328"/>
        <a:ext cx="2983933" cy="1075614"/>
      </dsp:txXfrm>
    </dsp:sp>
    <dsp:sp modelId="{8D3ADF09-3C4A-4FE3-AA02-042950290F84}">
      <dsp:nvSpPr>
        <dsp:cNvPr id="0" name=""/>
        <dsp:cNvSpPr/>
      </dsp:nvSpPr>
      <dsp:spPr>
        <a:xfrm>
          <a:off x="5147036" y="1922565"/>
          <a:ext cx="0" cy="7305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D14F138-3C57-4B83-9B79-9351C8351690}">
      <dsp:nvSpPr>
        <dsp:cNvPr id="0" name=""/>
        <dsp:cNvSpPr/>
      </dsp:nvSpPr>
      <dsp:spPr>
        <a:xfrm>
          <a:off x="5118198" y="1893727"/>
          <a:ext cx="57676" cy="5767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5A6F68-404D-4F52-BAEA-F6155CDF845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92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A6F68-404D-4F52-BAEA-F6155CDF845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78781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A6F68-404D-4F52-BAEA-F6155CDF845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13133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A6F68-404D-4F52-BAEA-F6155CDF845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4818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A6F68-404D-4F52-BAEA-F6155CDF845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91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A6F68-404D-4F52-BAEA-F6155CDF845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67329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A6F68-404D-4F52-BAEA-F6155CDF845F}"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108820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5A6F68-404D-4F52-BAEA-F6155CDF845F}"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180231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5A6F68-404D-4F52-BAEA-F6155CDF845F}" type="datetimeFigureOut">
              <a:rPr lang="en-US" smtClean="0"/>
              <a:t>6/24/2024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91912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5A6F68-404D-4F52-BAEA-F6155CDF845F}" type="datetimeFigureOut">
              <a:rPr lang="en-US" smtClean="0"/>
              <a:t>6/24/2024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583331-1E46-437D-9F9D-B9E66CE52973}" type="slidenum">
              <a:rPr lang="en-US" smtClean="0"/>
              <a:t>‹#›</a:t>
            </a:fld>
            <a:endParaRPr lang="en-US"/>
          </a:p>
        </p:txBody>
      </p:sp>
    </p:spTree>
    <p:extLst>
      <p:ext uri="{BB962C8B-B14F-4D97-AF65-F5344CB8AC3E}">
        <p14:creationId xmlns:p14="http://schemas.microsoft.com/office/powerpoint/2010/main" val="426282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A6F68-404D-4F52-BAEA-F6155CDF845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111098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5A6F68-404D-4F52-BAEA-F6155CDF845F}" type="datetimeFigureOut">
              <a:rPr lang="en-US" smtClean="0"/>
              <a:t>6/24/2024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583331-1E46-437D-9F9D-B9E66CE5297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7033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999615"/>
            <a:ext cx="9144000" cy="2764028"/>
          </a:xfrm>
        </p:spPr>
        <p:txBody>
          <a:bodyPr anchor="ctr">
            <a:normAutofit/>
          </a:bodyPr>
          <a:lstStyle/>
          <a:p>
            <a:r>
              <a:rPr lang="en-US" sz="7200"/>
              <a:t>Surgery Clerkship Orientation</a:t>
            </a:r>
          </a:p>
        </p:txBody>
      </p:sp>
      <p:sp>
        <p:nvSpPr>
          <p:cNvPr id="3" name="Subtitle 2"/>
          <p:cNvSpPr>
            <a:spLocks noGrp="1"/>
          </p:cNvSpPr>
          <p:nvPr>
            <p:ph type="subTitle" idx="1"/>
          </p:nvPr>
        </p:nvSpPr>
        <p:spPr>
          <a:xfrm>
            <a:off x="1966912" y="5645150"/>
            <a:ext cx="8258176" cy="631825"/>
          </a:xfrm>
        </p:spPr>
        <p:txBody>
          <a:bodyPr anchor="ctr">
            <a:normAutofit/>
          </a:bodyPr>
          <a:lstStyle/>
          <a:p>
            <a:endParaRPr lang="en-US" sz="2800"/>
          </a:p>
        </p:txBody>
      </p:sp>
    </p:spTree>
    <p:extLst>
      <p:ext uri="{BB962C8B-B14F-4D97-AF65-F5344CB8AC3E}">
        <p14:creationId xmlns:p14="http://schemas.microsoft.com/office/powerpoint/2010/main" val="229969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62" y="2224087"/>
            <a:ext cx="11572875" cy="2409825"/>
          </a:xfrm>
          <a:prstGeom prst="rect">
            <a:avLst/>
          </a:prstGeom>
        </p:spPr>
      </p:pic>
    </p:spTree>
    <p:extLst>
      <p:ext uri="{BB962C8B-B14F-4D97-AF65-F5344CB8AC3E}">
        <p14:creationId xmlns:p14="http://schemas.microsoft.com/office/powerpoint/2010/main" val="420964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a:t>
            </a:r>
          </a:p>
        </p:txBody>
      </p:sp>
      <p:pic>
        <p:nvPicPr>
          <p:cNvPr id="4" name="Picture 3"/>
          <p:cNvPicPr>
            <a:picLocks noChangeAspect="1"/>
          </p:cNvPicPr>
          <p:nvPr/>
        </p:nvPicPr>
        <p:blipFill>
          <a:blip r:embed="rId2"/>
          <a:stretch>
            <a:fillRect/>
          </a:stretch>
        </p:blipFill>
        <p:spPr>
          <a:xfrm>
            <a:off x="3391852" y="2664777"/>
            <a:ext cx="5691188" cy="1825978"/>
          </a:xfrm>
          <a:prstGeom prst="rect">
            <a:avLst/>
          </a:prstGeom>
        </p:spPr>
      </p:pic>
    </p:spTree>
    <p:extLst>
      <p:ext uri="{BB962C8B-B14F-4D97-AF65-F5344CB8AC3E}">
        <p14:creationId xmlns:p14="http://schemas.microsoft.com/office/powerpoint/2010/main" val="94236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516835"/>
            <a:ext cx="3084844" cy="5772840"/>
          </a:xfrm>
        </p:spPr>
        <p:txBody>
          <a:bodyPr anchor="ctr">
            <a:normAutofit/>
          </a:bodyPr>
          <a:lstStyle/>
          <a:p>
            <a:r>
              <a:rPr lang="en-US" sz="3600">
                <a:solidFill>
                  <a:srgbClr val="FFFFFF"/>
                </a:solidFill>
              </a:rPr>
              <a:t>Student Conferences</a:t>
            </a: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0" name="Content Placeholder 2">
            <a:extLst>
              <a:ext uri="{FF2B5EF4-FFF2-40B4-BE49-F238E27FC236}">
                <a16:creationId xmlns:a16="http://schemas.microsoft.com/office/drawing/2014/main" id="{AC81B2A4-3299-F196-95D3-238662EBE7C3}"/>
              </a:ext>
            </a:extLst>
          </p:cNvPr>
          <p:cNvGraphicFramePr>
            <a:graphicFrameLocks noGrp="1"/>
          </p:cNvGraphicFramePr>
          <p:nvPr>
            <p:ph idx="1"/>
            <p:extLst>
              <p:ext uri="{D42A27DB-BD31-4B8C-83A1-F6EECF244321}">
                <p14:modId xmlns:p14="http://schemas.microsoft.com/office/powerpoint/2010/main" val="240776890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2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932" y="286603"/>
            <a:ext cx="6750987" cy="1450757"/>
          </a:xfrm>
        </p:spPr>
        <p:txBody>
          <a:bodyPr>
            <a:normAutofit/>
          </a:bodyPr>
          <a:lstStyle/>
          <a:p>
            <a:pPr algn="ctr"/>
            <a:r>
              <a:rPr lang="en-US" dirty="0">
                <a:solidFill>
                  <a:schemeClr val="accent2"/>
                </a:solidFill>
              </a:rPr>
              <a:t>Departmental Conferences</a:t>
            </a:r>
            <a:br>
              <a:rPr lang="en-US" dirty="0">
                <a:solidFill>
                  <a:schemeClr val="accent2"/>
                </a:solidFill>
              </a:rPr>
            </a:br>
            <a:r>
              <a:rPr lang="en-US" sz="2400" dirty="0">
                <a:solidFill>
                  <a:schemeClr val="accent2"/>
                </a:solidFill>
              </a:rPr>
              <a:t>(surg.me)</a:t>
            </a:r>
          </a:p>
        </p:txBody>
      </p:sp>
      <p:graphicFrame>
        <p:nvGraphicFramePr>
          <p:cNvPr id="14" name="Content Placeholder 2">
            <a:extLst>
              <a:ext uri="{FF2B5EF4-FFF2-40B4-BE49-F238E27FC236}">
                <a16:creationId xmlns:a16="http://schemas.microsoft.com/office/drawing/2014/main" id="{7987A168-B2F5-E2B4-65F7-3FA0CFC6F634}"/>
              </a:ext>
            </a:extLst>
          </p:cNvPr>
          <p:cNvGraphicFramePr>
            <a:graphicFrameLocks noGrp="1"/>
          </p:cNvGraphicFramePr>
          <p:nvPr>
            <p:ph idx="1"/>
          </p:nvPr>
        </p:nvGraphicFramePr>
        <p:xfrm>
          <a:off x="1044204" y="2023962"/>
          <a:ext cx="6697715" cy="3845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8993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Office/Clinic</a:t>
            </a:r>
            <a:endParaRPr lang="en-US" dirty="0"/>
          </a:p>
        </p:txBody>
      </p:sp>
      <p:sp>
        <p:nvSpPr>
          <p:cNvPr id="3" name="Content Placeholder 2"/>
          <p:cNvSpPr>
            <a:spLocks noGrp="1"/>
          </p:cNvSpPr>
          <p:nvPr>
            <p:ph idx="1"/>
          </p:nvPr>
        </p:nvSpPr>
        <p:spPr>
          <a:xfrm>
            <a:off x="1097279" y="1845734"/>
            <a:ext cx="6454987" cy="4023360"/>
          </a:xfrm>
        </p:spPr>
        <p:txBody>
          <a:bodyPr>
            <a:normAutofit/>
          </a:bodyPr>
          <a:lstStyle/>
          <a:p>
            <a:r>
              <a:rPr lang="en-US" dirty="0"/>
              <a:t>You should attend </a:t>
            </a:r>
            <a:r>
              <a:rPr lang="en-US" i="1" dirty="0"/>
              <a:t>at least </a:t>
            </a:r>
            <a:r>
              <a:rPr lang="en-US" dirty="0"/>
              <a:t>½</a:t>
            </a:r>
            <a:r>
              <a:rPr lang="en-US" i="1" dirty="0"/>
              <a:t> day </a:t>
            </a:r>
            <a:r>
              <a:rPr lang="en-US" dirty="0"/>
              <a:t>of clinic per week</a:t>
            </a:r>
          </a:p>
          <a:p>
            <a:pPr lvl="1"/>
            <a:r>
              <a:rPr lang="en-US" dirty="0"/>
              <a:t>Excluding NF, EGS, SCU</a:t>
            </a:r>
          </a:p>
          <a:p>
            <a:r>
              <a:rPr lang="en-US" dirty="0"/>
              <a:t>See https://surg.me/content/medical-students for info on services and location of offices</a:t>
            </a:r>
          </a:p>
          <a:p>
            <a:r>
              <a:rPr lang="en-US" dirty="0"/>
              <a:t>Office day will be arranged by your chief resident</a:t>
            </a:r>
          </a:p>
          <a:p>
            <a:pPr lvl="1"/>
            <a:r>
              <a:rPr lang="en-US" dirty="0"/>
              <a:t>Schedule available through epic</a:t>
            </a:r>
          </a:p>
        </p:txBody>
      </p:sp>
      <p:pic>
        <p:nvPicPr>
          <p:cNvPr id="7" name="Graphic 6" descr="Daily Calendar">
            <a:extLst>
              <a:ext uri="{FF2B5EF4-FFF2-40B4-BE49-F238E27FC236}">
                <a16:creationId xmlns:a16="http://schemas.microsoft.com/office/drawing/2014/main" id="{A55154D6-0D4C-8024-5034-F95B530736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55386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Operative cases</a:t>
            </a:r>
          </a:p>
        </p:txBody>
      </p:sp>
      <p:sp>
        <p:nvSpPr>
          <p:cNvPr id="3" name="Content Placeholder 2"/>
          <p:cNvSpPr>
            <a:spLocks noGrp="1"/>
          </p:cNvSpPr>
          <p:nvPr>
            <p:ph idx="1"/>
          </p:nvPr>
        </p:nvSpPr>
        <p:spPr/>
        <p:txBody>
          <a:bodyPr>
            <a:normAutofit/>
          </a:bodyPr>
          <a:lstStyle/>
          <a:p>
            <a:r>
              <a:rPr lang="en-US" dirty="0"/>
              <a:t>Assignment per chief resident</a:t>
            </a:r>
          </a:p>
          <a:p>
            <a:pPr lvl="1"/>
            <a:r>
              <a:rPr lang="en-US" dirty="0"/>
              <a:t>Schedule link available through surg.me</a:t>
            </a:r>
          </a:p>
          <a:p>
            <a:pPr lvl="1"/>
            <a:endParaRPr lang="en-US" dirty="0"/>
          </a:p>
          <a:p>
            <a:r>
              <a:rPr lang="en-US" dirty="0"/>
              <a:t>“You are expected to participate fully in any operation on a patient assigned to you. You should be present in proper attire at least ten minutes prior to the scheduled time of operation and assist in preparations. During the operation you will serve generally as a second assistant with specified duties throughout the operation. You are encouraged to ask pertinent questions relating to surgical anatomy and the operative procedures, but </a:t>
            </a:r>
            <a:r>
              <a:rPr lang="en-US" b="1" dirty="0"/>
              <a:t>you should be familiar with the patient's record and read your texts in advance since you may be questioned as well</a:t>
            </a:r>
            <a:r>
              <a:rPr lang="en-US" dirty="0"/>
              <a:t>. You will be excused from the operating room only because of illness, emergencies, a conflict with an operation on another service, school holidays and vacations. This must be communicated to the chief resident or attending on the service prior to the case.”</a:t>
            </a:r>
          </a:p>
        </p:txBody>
      </p:sp>
    </p:spTree>
    <p:extLst>
      <p:ext uri="{BB962C8B-B14F-4D97-AF65-F5344CB8AC3E}">
        <p14:creationId xmlns:p14="http://schemas.microsoft.com/office/powerpoint/2010/main" val="158717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Rounds and Ward duties</a:t>
            </a:r>
          </a:p>
        </p:txBody>
      </p:sp>
      <p:sp>
        <p:nvSpPr>
          <p:cNvPr id="3" name="Content Placeholder 2"/>
          <p:cNvSpPr>
            <a:spLocks noGrp="1"/>
          </p:cNvSpPr>
          <p:nvPr>
            <p:ph idx="1"/>
          </p:nvPr>
        </p:nvSpPr>
        <p:spPr/>
        <p:txBody>
          <a:bodyPr>
            <a:normAutofit/>
          </a:bodyPr>
          <a:lstStyle/>
          <a:p>
            <a:r>
              <a:rPr lang="en-US" dirty="0"/>
              <a:t>Students are expected to follow 2 patients at any given time</a:t>
            </a:r>
          </a:p>
          <a:p>
            <a:pPr lvl="1"/>
            <a:r>
              <a:rPr lang="en-US" dirty="0"/>
              <a:t>Present them during morning or afternoon rounds</a:t>
            </a:r>
          </a:p>
          <a:p>
            <a:r>
              <a:rPr lang="en-US" dirty="0"/>
              <a:t>Students should see at least 1 consult per week</a:t>
            </a:r>
          </a:p>
          <a:p>
            <a:r>
              <a:rPr lang="en-US" dirty="0"/>
              <a:t>Writing notes</a:t>
            </a:r>
          </a:p>
          <a:p>
            <a:pPr lvl="1"/>
            <a:r>
              <a:rPr lang="en-US" dirty="0"/>
              <a:t>Daily progress notes</a:t>
            </a:r>
          </a:p>
          <a:p>
            <a:pPr lvl="1"/>
            <a:r>
              <a:rPr lang="en-US" dirty="0"/>
              <a:t>History and physical / consult notes</a:t>
            </a:r>
          </a:p>
          <a:p>
            <a:pPr lvl="1"/>
            <a:r>
              <a:rPr lang="en-US" dirty="0"/>
              <a:t>Brief op notes</a:t>
            </a:r>
          </a:p>
          <a:p>
            <a:pPr lvl="1"/>
            <a:r>
              <a:rPr lang="en-US" dirty="0"/>
              <a:t>Post op checks</a:t>
            </a:r>
          </a:p>
          <a:p>
            <a:pPr lvl="1"/>
            <a:endParaRPr lang="en-US" dirty="0"/>
          </a:p>
          <a:p>
            <a:pPr lvl="1"/>
            <a:endParaRPr lang="en-US" dirty="0"/>
          </a:p>
        </p:txBody>
      </p:sp>
    </p:spTree>
    <p:extLst>
      <p:ext uri="{BB962C8B-B14F-4D97-AF65-F5344CB8AC3E}">
        <p14:creationId xmlns:p14="http://schemas.microsoft.com/office/powerpoint/2010/main" val="59928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Rounds and Ward duties</a:t>
            </a:r>
          </a:p>
        </p:txBody>
      </p:sp>
      <p:sp>
        <p:nvSpPr>
          <p:cNvPr id="3" name="Content Placeholder 2"/>
          <p:cNvSpPr>
            <a:spLocks noGrp="1"/>
          </p:cNvSpPr>
          <p:nvPr>
            <p:ph idx="1"/>
          </p:nvPr>
        </p:nvSpPr>
        <p:spPr/>
        <p:txBody>
          <a:bodyPr>
            <a:normAutofit/>
          </a:bodyPr>
          <a:lstStyle/>
          <a:p>
            <a:r>
              <a:rPr lang="en-US" dirty="0"/>
              <a:t>“free time”</a:t>
            </a:r>
          </a:p>
          <a:p>
            <a:pPr lvl="1"/>
            <a:r>
              <a:rPr lang="en-US" dirty="0"/>
              <a:t>“Students should also utilize free time in the afternoons to spend extra time with their patients exploring psychosocial issues, or associated medical issues, which can be very important in patients undergoing major surgery.”</a:t>
            </a:r>
          </a:p>
          <a:p>
            <a:pPr lvl="1"/>
            <a:r>
              <a:rPr lang="en-US" dirty="0"/>
              <a:t>Ward duties</a:t>
            </a:r>
          </a:p>
          <a:p>
            <a:pPr lvl="2"/>
            <a:r>
              <a:rPr lang="en-US" dirty="0"/>
              <a:t>Sticky notes/discharge summaries</a:t>
            </a:r>
          </a:p>
          <a:p>
            <a:pPr lvl="2"/>
            <a:r>
              <a:rPr lang="en-US" dirty="0"/>
              <a:t>Remove drains, change dressings, remove staples, remove ng tubes </a:t>
            </a:r>
            <a:r>
              <a:rPr lang="en-US" dirty="0" err="1"/>
              <a:t>etc</a:t>
            </a:r>
            <a:endParaRPr lang="en-US" dirty="0"/>
          </a:p>
          <a:p>
            <a:pPr lvl="2"/>
            <a:r>
              <a:rPr lang="en-US" dirty="0"/>
              <a:t>Follow up on procedures/tests</a:t>
            </a:r>
          </a:p>
          <a:p>
            <a:pPr lvl="2"/>
            <a:r>
              <a:rPr lang="en-US" dirty="0"/>
              <a:t>Check in with discharge coordinator, nurse, RT, pharmacist </a:t>
            </a:r>
            <a:r>
              <a:rPr lang="en-US" dirty="0" err="1"/>
              <a:t>etc</a:t>
            </a:r>
            <a:endParaRPr lang="en-US" dirty="0"/>
          </a:p>
          <a:p>
            <a:pPr lvl="1"/>
            <a:r>
              <a:rPr lang="en-US" dirty="0"/>
              <a:t>Library / call rooms</a:t>
            </a:r>
          </a:p>
          <a:p>
            <a:pPr lvl="1"/>
            <a:endParaRPr lang="en-US" dirty="0"/>
          </a:p>
          <a:p>
            <a:pPr lvl="1"/>
            <a:endParaRPr lang="en-US" dirty="0"/>
          </a:p>
        </p:txBody>
      </p:sp>
    </p:spTree>
    <p:extLst>
      <p:ext uri="{BB962C8B-B14F-4D97-AF65-F5344CB8AC3E}">
        <p14:creationId xmlns:p14="http://schemas.microsoft.com/office/powerpoint/2010/main" val="155528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Day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788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lstStyle/>
          <a:p>
            <a:r>
              <a:rPr lang="en-US" dirty="0"/>
              <a:t>Doc cards</a:t>
            </a:r>
          </a:p>
          <a:p>
            <a:r>
              <a:rPr lang="en-US" dirty="0"/>
              <a:t>Case logs</a:t>
            </a:r>
          </a:p>
          <a:p>
            <a:r>
              <a:rPr lang="en-US" dirty="0"/>
              <a:t>Wise md cases</a:t>
            </a:r>
          </a:p>
          <a:p>
            <a:r>
              <a:rPr lang="en-US" dirty="0"/>
              <a:t>Oral presentation</a:t>
            </a:r>
          </a:p>
        </p:txBody>
      </p:sp>
    </p:spTree>
    <p:extLst>
      <p:ext uri="{BB962C8B-B14F-4D97-AF65-F5344CB8AC3E}">
        <p14:creationId xmlns:p14="http://schemas.microsoft.com/office/powerpoint/2010/main" val="338533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Welcome to Surgery</a:t>
            </a:r>
          </a:p>
        </p:txBody>
      </p:sp>
      <p:graphicFrame>
        <p:nvGraphicFramePr>
          <p:cNvPr id="5" name="Content Placeholder 2">
            <a:extLst>
              <a:ext uri="{FF2B5EF4-FFF2-40B4-BE49-F238E27FC236}">
                <a16:creationId xmlns:a16="http://schemas.microsoft.com/office/drawing/2014/main" id="{74F44C14-0024-431B-F4A4-6EBA90C97F8C}"/>
              </a:ext>
            </a:extLst>
          </p:cNvPr>
          <p:cNvGraphicFramePr>
            <a:graphicFrameLocks noGrp="1"/>
          </p:cNvGraphicFramePr>
          <p:nvPr>
            <p:ph idx="1"/>
            <p:extLst>
              <p:ext uri="{D42A27DB-BD31-4B8C-83A1-F6EECF244321}">
                <p14:modId xmlns:p14="http://schemas.microsoft.com/office/powerpoint/2010/main" val="169724248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816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Evaluations</a:t>
            </a:r>
          </a:p>
        </p:txBody>
      </p:sp>
      <p:sp>
        <p:nvSpPr>
          <p:cNvPr id="3" name="Content Placeholder 2"/>
          <p:cNvSpPr>
            <a:spLocks noGrp="1"/>
          </p:cNvSpPr>
          <p:nvPr>
            <p:ph idx="1"/>
          </p:nvPr>
        </p:nvSpPr>
        <p:spPr/>
        <p:txBody>
          <a:bodyPr/>
          <a:lstStyle/>
          <a:p>
            <a:r>
              <a:rPr lang="en-US" dirty="0"/>
              <a:t>Med-hub</a:t>
            </a:r>
          </a:p>
        </p:txBody>
      </p:sp>
    </p:spTree>
    <p:extLst>
      <p:ext uri="{BB962C8B-B14F-4D97-AF65-F5344CB8AC3E}">
        <p14:creationId xmlns:p14="http://schemas.microsoft.com/office/powerpoint/2010/main" val="1667396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Learn</a:t>
            </a:r>
          </a:p>
        </p:txBody>
      </p:sp>
      <p:sp>
        <p:nvSpPr>
          <p:cNvPr id="3" name="Content Placeholder 2"/>
          <p:cNvSpPr>
            <a:spLocks noGrp="1"/>
          </p:cNvSpPr>
          <p:nvPr>
            <p:ph idx="1"/>
          </p:nvPr>
        </p:nvSpPr>
        <p:spPr/>
        <p:txBody>
          <a:bodyPr>
            <a:normAutofit fontScale="92500" lnSpcReduction="20000"/>
          </a:bodyPr>
          <a:lstStyle/>
          <a:p>
            <a:r>
              <a:rPr lang="en-US" dirty="0"/>
              <a:t>Clinical exposure</a:t>
            </a:r>
          </a:p>
          <a:p>
            <a:r>
              <a:rPr lang="en-US" dirty="0"/>
              <a:t>Question banks</a:t>
            </a:r>
          </a:p>
          <a:p>
            <a:r>
              <a:rPr lang="en-US" dirty="0"/>
              <a:t>Wise-MD</a:t>
            </a:r>
          </a:p>
          <a:p>
            <a:r>
              <a:rPr lang="en-US" dirty="0"/>
              <a:t>Books</a:t>
            </a:r>
          </a:p>
          <a:p>
            <a:pPr lvl="1"/>
            <a:r>
              <a:rPr lang="en-US" dirty="0"/>
              <a:t>Quick study/before a case</a:t>
            </a:r>
          </a:p>
          <a:p>
            <a:pPr lvl="2"/>
            <a:r>
              <a:rPr lang="en-US" dirty="0"/>
              <a:t>Surgical Recall</a:t>
            </a:r>
          </a:p>
          <a:p>
            <a:pPr lvl="2"/>
            <a:r>
              <a:rPr lang="en-US" dirty="0"/>
              <a:t>Dr. </a:t>
            </a:r>
            <a:r>
              <a:rPr lang="en-US" dirty="0" err="1"/>
              <a:t>Pestana’s</a:t>
            </a:r>
            <a:r>
              <a:rPr lang="en-US" dirty="0"/>
              <a:t> Surgery notes</a:t>
            </a:r>
          </a:p>
          <a:p>
            <a:pPr lvl="1"/>
            <a:r>
              <a:rPr lang="en-US" dirty="0"/>
              <a:t>Oral exam</a:t>
            </a:r>
          </a:p>
          <a:p>
            <a:pPr lvl="2"/>
            <a:r>
              <a:rPr lang="en-US" dirty="0"/>
              <a:t>NMS Surgery Casebook</a:t>
            </a:r>
          </a:p>
          <a:p>
            <a:pPr lvl="2"/>
            <a:r>
              <a:rPr lang="en-US" dirty="0"/>
              <a:t>De </a:t>
            </a:r>
            <a:r>
              <a:rPr lang="en-US" dirty="0" err="1"/>
              <a:t>Virgilio</a:t>
            </a:r>
            <a:r>
              <a:rPr lang="en-US" dirty="0"/>
              <a:t> Surgery</a:t>
            </a:r>
          </a:p>
          <a:p>
            <a:pPr lvl="1"/>
            <a:r>
              <a:rPr lang="en-US" dirty="0"/>
              <a:t>Comprehensive</a:t>
            </a:r>
          </a:p>
          <a:p>
            <a:pPr lvl="2"/>
            <a:r>
              <a:rPr lang="en-US" dirty="0"/>
              <a:t>Current Diagnosis and Treatment Surgery</a:t>
            </a:r>
          </a:p>
          <a:p>
            <a:pPr lvl="2"/>
            <a:r>
              <a:rPr lang="en-US" dirty="0"/>
              <a:t>Essentials of General Surgery – Lawrence</a:t>
            </a:r>
          </a:p>
          <a:p>
            <a:pPr lvl="2"/>
            <a:r>
              <a:rPr lang="en-US" dirty="0" err="1"/>
              <a:t>Sabiston</a:t>
            </a:r>
            <a:r>
              <a:rPr lang="en-US" dirty="0"/>
              <a:t>, Schwartz, Cameron’s</a:t>
            </a:r>
          </a:p>
          <a:p>
            <a:endParaRPr lang="en-US" dirty="0"/>
          </a:p>
        </p:txBody>
      </p:sp>
    </p:spTree>
    <p:extLst>
      <p:ext uri="{BB962C8B-B14F-4D97-AF65-F5344CB8AC3E}">
        <p14:creationId xmlns:p14="http://schemas.microsoft.com/office/powerpoint/2010/main" val="386634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descriptions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13986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75708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Hallagan office/OR</a:t>
            </a:r>
          </a:p>
        </p:txBody>
      </p:sp>
      <p:sp>
        <p:nvSpPr>
          <p:cNvPr id="3" name="Content Placeholder 2"/>
          <p:cNvSpPr>
            <a:spLocks noGrp="1"/>
          </p:cNvSpPr>
          <p:nvPr>
            <p:ph idx="1"/>
          </p:nvPr>
        </p:nvSpPr>
        <p:spPr/>
        <p:txBody>
          <a:bodyPr/>
          <a:lstStyle/>
          <a:p>
            <a:r>
              <a:rPr lang="en-US" dirty="0"/>
              <a:t>Tuesday Feb 6: Emily (MIS)</a:t>
            </a:r>
          </a:p>
          <a:p>
            <a:r>
              <a:rPr lang="en-US" dirty="0"/>
              <a:t>Tuesday Feb 27: Rory (MIS)</a:t>
            </a:r>
          </a:p>
          <a:p>
            <a:r>
              <a:rPr lang="en-US" dirty="0"/>
              <a:t>Tuesday March 5: Josh (colorectal)</a:t>
            </a:r>
          </a:p>
          <a:p>
            <a:r>
              <a:rPr lang="en-US" dirty="0"/>
              <a:t>OR</a:t>
            </a:r>
          </a:p>
          <a:p>
            <a:r>
              <a:rPr lang="en-US" dirty="0"/>
              <a:t>Friday Feb 9: Peter (surg </a:t>
            </a:r>
            <a:r>
              <a:rPr lang="en-US" dirty="0" err="1"/>
              <a:t>onc</a:t>
            </a:r>
            <a:r>
              <a:rPr lang="en-US" dirty="0"/>
              <a:t>)</a:t>
            </a:r>
          </a:p>
          <a:p>
            <a:r>
              <a:rPr lang="en-US" dirty="0"/>
              <a:t>Monday </a:t>
            </a:r>
            <a:r>
              <a:rPr lang="en-US" dirty="0" err="1"/>
              <a:t>feb</a:t>
            </a:r>
            <a:r>
              <a:rPr lang="en-US" dirty="0"/>
              <a:t> 26: Anne (colorectal)</a:t>
            </a:r>
          </a:p>
          <a:p>
            <a:r>
              <a:rPr lang="en-US" dirty="0"/>
              <a:t>Friday march 1: Amelia (vascular)</a:t>
            </a:r>
          </a:p>
        </p:txBody>
      </p:sp>
    </p:spTree>
    <p:extLst>
      <p:ext uri="{BB962C8B-B14F-4D97-AF65-F5344CB8AC3E}">
        <p14:creationId xmlns:p14="http://schemas.microsoft.com/office/powerpoint/2010/main" val="563901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7ACC-C803-A5CD-4C8A-35A86D785B91}"/>
              </a:ext>
            </a:extLst>
          </p:cNvPr>
          <p:cNvSpPr>
            <a:spLocks noGrp="1"/>
          </p:cNvSpPr>
          <p:nvPr>
            <p:ph type="title"/>
          </p:nvPr>
        </p:nvSpPr>
        <p:spPr/>
        <p:txBody>
          <a:bodyPr/>
          <a:lstStyle/>
          <a:p>
            <a:r>
              <a:rPr lang="en-US" dirty="0"/>
              <a:t>Final week</a:t>
            </a:r>
          </a:p>
        </p:txBody>
      </p:sp>
      <p:sp>
        <p:nvSpPr>
          <p:cNvPr id="3" name="Content Placeholder 2">
            <a:extLst>
              <a:ext uri="{FF2B5EF4-FFF2-40B4-BE49-F238E27FC236}">
                <a16:creationId xmlns:a16="http://schemas.microsoft.com/office/drawing/2014/main" id="{5DFC9FF5-4418-8790-3D92-DDBA526B711E}"/>
              </a:ext>
            </a:extLst>
          </p:cNvPr>
          <p:cNvSpPr>
            <a:spLocks noGrp="1"/>
          </p:cNvSpPr>
          <p:nvPr>
            <p:ph idx="1"/>
          </p:nvPr>
        </p:nvSpPr>
        <p:spPr/>
        <p:txBody>
          <a:bodyPr/>
          <a:lstStyle/>
          <a:p>
            <a:r>
              <a:rPr lang="en-US" dirty="0"/>
              <a:t>Amelia: burn, thoracic or transplant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 Amelia, </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-Transplant is combined with the elective general surgery service (Chris Demme will be chief). So you could join them. Importantly, they usually do a transplant on Tuesday mornings that you could see. </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-Audria is the resident on the burn service that week- so that would be fine.</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no resident on thoracic that week so this is less ideal (we can still make it work once we see what cases are going later on).</a:t>
            </a:r>
            <a:endParaRPr lang="en-US" sz="1800" dirty="0">
              <a:effectLst/>
              <a:latin typeface="Calibri" panose="020F0502020204030204" pitchFamily="34" charset="0"/>
              <a:ea typeface="Times New Roman" panose="02020603050405020304" pitchFamily="18" charset="0"/>
            </a:endParaRPr>
          </a:p>
          <a:p>
            <a:pPr lvl="1"/>
            <a:endParaRPr lang="en-US" dirty="0"/>
          </a:p>
        </p:txBody>
      </p:sp>
    </p:spTree>
    <p:extLst>
      <p:ext uri="{BB962C8B-B14F-4D97-AF65-F5344CB8AC3E}">
        <p14:creationId xmlns:p14="http://schemas.microsoft.com/office/powerpoint/2010/main" val="235148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Structure of the clerkship</a:t>
            </a:r>
          </a:p>
        </p:txBody>
      </p:sp>
      <p:cxnSp>
        <p:nvCxnSpPr>
          <p:cNvPr id="17"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16FE3044-16B2-D3D7-CCED-3DA8E6AB257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1713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Rescue buoy floating at sea">
            <a:extLst>
              <a:ext uri="{FF2B5EF4-FFF2-40B4-BE49-F238E27FC236}">
                <a16:creationId xmlns:a16="http://schemas.microsoft.com/office/drawing/2014/main" id="{A90ADF85-629D-1976-9CE6-74F7A87771C6}"/>
              </a:ext>
            </a:extLst>
          </p:cNvPr>
          <p:cNvPicPr>
            <a:picLocks noChangeAspect="1"/>
          </p:cNvPicPr>
          <p:nvPr/>
        </p:nvPicPr>
        <p:blipFill rotWithShape="1">
          <a:blip r:embed="rId2">
            <a:duotone>
              <a:schemeClr val="bg2">
                <a:shade val="45000"/>
                <a:satMod val="135000"/>
              </a:schemeClr>
              <a:prstClr val="white"/>
            </a:duotone>
            <a:alphaModFix amt="35000"/>
          </a:blip>
          <a:srcRect b="15730"/>
          <a:stretch/>
        </p:blipFill>
        <p:spPr>
          <a:xfrm>
            <a:off x="20" y="10"/>
            <a:ext cx="12191980" cy="6857990"/>
          </a:xfrm>
          <a:prstGeom prst="rect">
            <a:avLst/>
          </a:prstGeom>
        </p:spPr>
      </p:pic>
      <p:sp>
        <p:nvSpPr>
          <p:cNvPr id="2" name="Title 1"/>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chemeClr val="tx1">
                    <a:lumMod val="85000"/>
                    <a:lumOff val="15000"/>
                  </a:schemeClr>
                </a:solidFill>
              </a:rPr>
              <a:t>Weekday rotations</a:t>
            </a:r>
          </a:p>
        </p:txBody>
      </p:sp>
      <p:cxnSp>
        <p:nvCxnSpPr>
          <p:cNvPr id="17" name="Straight Connector 16">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4920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Rescue buoy floating at sea">
            <a:extLst>
              <a:ext uri="{FF2B5EF4-FFF2-40B4-BE49-F238E27FC236}">
                <a16:creationId xmlns:a16="http://schemas.microsoft.com/office/drawing/2014/main" id="{A90ADF85-629D-1976-9CE6-74F7A87771C6}"/>
              </a:ext>
            </a:extLst>
          </p:cNvPr>
          <p:cNvPicPr>
            <a:picLocks noChangeAspect="1"/>
          </p:cNvPicPr>
          <p:nvPr/>
        </p:nvPicPr>
        <p:blipFill rotWithShape="1">
          <a:blip r:embed="rId2">
            <a:duotone>
              <a:schemeClr val="bg2">
                <a:shade val="45000"/>
                <a:satMod val="135000"/>
              </a:schemeClr>
              <a:prstClr val="white"/>
            </a:duotone>
            <a:alphaModFix amt="35000"/>
          </a:blip>
          <a:srcRect b="15730"/>
          <a:stretch/>
        </p:blipFill>
        <p:spPr>
          <a:xfrm>
            <a:off x="20" y="10"/>
            <a:ext cx="12191980" cy="6857990"/>
          </a:xfrm>
          <a:prstGeom prst="rect">
            <a:avLst/>
          </a:prstGeom>
        </p:spPr>
      </p:pic>
      <p:sp>
        <p:nvSpPr>
          <p:cNvPr id="2" name="Title 1"/>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chemeClr val="tx1">
                    <a:lumMod val="85000"/>
                    <a:lumOff val="15000"/>
                  </a:schemeClr>
                </a:solidFill>
              </a:rPr>
              <a:t>Call/Night float</a:t>
            </a:r>
          </a:p>
        </p:txBody>
      </p:sp>
      <p:cxnSp>
        <p:nvCxnSpPr>
          <p:cNvPr id="17" name="Straight Connector 16">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2047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pic>
        <p:nvPicPr>
          <p:cNvPr id="4" name="Picture 3"/>
          <p:cNvPicPr>
            <a:picLocks noChangeAspect="1"/>
          </p:cNvPicPr>
          <p:nvPr/>
        </p:nvPicPr>
        <p:blipFill>
          <a:blip r:embed="rId2"/>
          <a:stretch>
            <a:fillRect/>
          </a:stretch>
        </p:blipFill>
        <p:spPr>
          <a:xfrm>
            <a:off x="113347" y="2522220"/>
            <a:ext cx="11477625" cy="1752600"/>
          </a:xfrm>
          <a:prstGeom prst="rect">
            <a:avLst/>
          </a:prstGeom>
        </p:spPr>
      </p:pic>
    </p:spTree>
    <p:extLst>
      <p:ext uri="{BB962C8B-B14F-4D97-AF65-F5344CB8AC3E}">
        <p14:creationId xmlns:p14="http://schemas.microsoft.com/office/powerpoint/2010/main" val="260721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23850" y="679450"/>
            <a:ext cx="11544300" cy="5600700"/>
          </a:xfrm>
          <a:prstGeom prst="rect">
            <a:avLst/>
          </a:prstGeom>
        </p:spPr>
      </p:pic>
    </p:spTree>
    <p:extLst>
      <p:ext uri="{BB962C8B-B14F-4D97-AF65-F5344CB8AC3E}">
        <p14:creationId xmlns:p14="http://schemas.microsoft.com/office/powerpoint/2010/main" val="416877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945" y="924560"/>
            <a:ext cx="11487150" cy="762000"/>
          </a:xfrm>
          <a:prstGeom prst="rect">
            <a:avLst/>
          </a:prstGeom>
        </p:spPr>
      </p:pic>
    </p:spTree>
    <p:extLst>
      <p:ext uri="{BB962C8B-B14F-4D97-AF65-F5344CB8AC3E}">
        <p14:creationId xmlns:p14="http://schemas.microsoft.com/office/powerpoint/2010/main" val="146762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282" y="308610"/>
            <a:ext cx="11572875" cy="266700"/>
          </a:xfrm>
          <a:prstGeom prst="rect">
            <a:avLst/>
          </a:prstGeom>
        </p:spPr>
      </p:pic>
      <p:pic>
        <p:nvPicPr>
          <p:cNvPr id="3" name="Picture 2"/>
          <p:cNvPicPr>
            <a:picLocks noChangeAspect="1"/>
          </p:cNvPicPr>
          <p:nvPr/>
        </p:nvPicPr>
        <p:blipFill>
          <a:blip r:embed="rId3"/>
          <a:stretch>
            <a:fillRect/>
          </a:stretch>
        </p:blipFill>
        <p:spPr>
          <a:xfrm>
            <a:off x="342900" y="104663"/>
            <a:ext cx="11506200" cy="6172200"/>
          </a:xfrm>
          <a:prstGeom prst="rect">
            <a:avLst/>
          </a:prstGeom>
        </p:spPr>
      </p:pic>
    </p:spTree>
    <p:extLst>
      <p:ext uri="{BB962C8B-B14F-4D97-AF65-F5344CB8AC3E}">
        <p14:creationId xmlns:p14="http://schemas.microsoft.com/office/powerpoint/2010/main" val="273124624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1393</TotalTime>
  <Words>674</Words>
  <Application>Microsoft Office PowerPoint</Application>
  <PresentationFormat>Widescreen</PresentationFormat>
  <Paragraphs>106</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Calibri Light</vt:lpstr>
      <vt:lpstr>Retrospect</vt:lpstr>
      <vt:lpstr>Surgery Clerkship Orientation</vt:lpstr>
      <vt:lpstr>Welcome to Surgery</vt:lpstr>
      <vt:lpstr>Structure of the clerkship</vt:lpstr>
      <vt:lpstr>Weekday rotations</vt:lpstr>
      <vt:lpstr>Call/Night float</vt:lpstr>
      <vt:lpstr>Goals and objectives</vt:lpstr>
      <vt:lpstr>PowerPoint Presentation</vt:lpstr>
      <vt:lpstr>PowerPoint Presentation</vt:lpstr>
      <vt:lpstr>PowerPoint Presentation</vt:lpstr>
      <vt:lpstr>PowerPoint Presentation</vt:lpstr>
      <vt:lpstr>Expectations</vt:lpstr>
      <vt:lpstr>Student Conferences</vt:lpstr>
      <vt:lpstr>Departmental Conferences (surg.me)</vt:lpstr>
      <vt:lpstr>Office/Clinic</vt:lpstr>
      <vt:lpstr>Operative cases</vt:lpstr>
      <vt:lpstr>Rounds and Ward duties</vt:lpstr>
      <vt:lpstr>Rounds and Ward duties</vt:lpstr>
      <vt:lpstr>Orientation Day 2</vt:lpstr>
      <vt:lpstr>Requirements</vt:lpstr>
      <vt:lpstr>Evaluations</vt:lpstr>
      <vt:lpstr>How to Learn</vt:lpstr>
      <vt:lpstr>Service descriptions</vt:lpstr>
      <vt:lpstr>Trauma</vt:lpstr>
      <vt:lpstr>Hallagan office/OR</vt:lpstr>
      <vt:lpstr>Final week</vt:lpstr>
    </vt:vector>
  </TitlesOfParts>
  <Company>MaineHealth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Surgery Clerkship Orientation</dc:title>
  <dc:creator>Hallagan, Lee</dc:creator>
  <cp:lastModifiedBy>Hallagan, Lee</cp:lastModifiedBy>
  <cp:revision>16</cp:revision>
  <dcterms:created xsi:type="dcterms:W3CDTF">2024-01-19T16:32:06Z</dcterms:created>
  <dcterms:modified xsi:type="dcterms:W3CDTF">2024-06-24T11:41:20Z</dcterms:modified>
</cp:coreProperties>
</file>