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0"/>
  </p:notesMasterIdLst>
  <p:handoutMasterIdLst>
    <p:handoutMasterId r:id="rId41"/>
  </p:handoutMasterIdLst>
  <p:sldIdLst>
    <p:sldId id="324" r:id="rId2"/>
    <p:sldId id="323" r:id="rId3"/>
    <p:sldId id="350" r:id="rId4"/>
    <p:sldId id="336" r:id="rId5"/>
    <p:sldId id="333" r:id="rId6"/>
    <p:sldId id="334" r:id="rId7"/>
    <p:sldId id="452" r:id="rId8"/>
    <p:sldId id="454" r:id="rId9"/>
    <p:sldId id="351" r:id="rId10"/>
    <p:sldId id="352" r:id="rId11"/>
    <p:sldId id="435" r:id="rId12"/>
    <p:sldId id="436" r:id="rId13"/>
    <p:sldId id="425" r:id="rId14"/>
    <p:sldId id="426" r:id="rId15"/>
    <p:sldId id="427" r:id="rId16"/>
    <p:sldId id="428" r:id="rId17"/>
    <p:sldId id="429" r:id="rId18"/>
    <p:sldId id="365" r:id="rId19"/>
    <p:sldId id="438" r:id="rId20"/>
    <p:sldId id="355" r:id="rId21"/>
    <p:sldId id="449" r:id="rId22"/>
    <p:sldId id="441" r:id="rId23"/>
    <p:sldId id="356" r:id="rId24"/>
    <p:sldId id="354" r:id="rId25"/>
    <p:sldId id="450" r:id="rId26"/>
    <p:sldId id="442" r:id="rId27"/>
    <p:sldId id="443" r:id="rId28"/>
    <p:sldId id="453" r:id="rId29"/>
    <p:sldId id="451" r:id="rId30"/>
    <p:sldId id="444" r:id="rId31"/>
    <p:sldId id="390" r:id="rId32"/>
    <p:sldId id="445" r:id="rId33"/>
    <p:sldId id="455" r:id="rId34"/>
    <p:sldId id="447" r:id="rId35"/>
    <p:sldId id="440" r:id="rId36"/>
    <p:sldId id="358" r:id="rId37"/>
    <p:sldId id="260" r:id="rId38"/>
    <p:sldId id="446" r:id="rId39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3399FF"/>
    <a:srgbClr val="FF9966"/>
    <a:srgbClr val="33CC33"/>
    <a:srgbClr val="0099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E3D3D6-B89F-4F00-B699-5F2231B88286}" v="60" dt="2025-11-12T20:25:00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51" autoAdjust="0"/>
    <p:restoredTop sz="82650" autoAdjust="0"/>
  </p:normalViewPr>
  <p:slideViewPr>
    <p:cSldViewPr snapToGrid="0">
      <p:cViewPr varScale="1">
        <p:scale>
          <a:sx n="101" d="100"/>
          <a:sy n="101" d="100"/>
        </p:scale>
        <p:origin x="73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lagan, Lee" userId="3309f591-4b41-47c1-a2c8-12c2b81b9663" providerId="ADAL" clId="{F373E382-F6AC-4239-AD26-78A73C4FDC6E}"/>
    <pc:docChg chg="undo custSel addSld delSld modSld sldOrd">
      <pc:chgData name="Hallagan, Lee" userId="3309f591-4b41-47c1-a2c8-12c2b81b9663" providerId="ADAL" clId="{F373E382-F6AC-4239-AD26-78A73C4FDC6E}" dt="2025-11-12T20:30:51.115" v="144" actId="20577"/>
      <pc:docMkLst>
        <pc:docMk/>
      </pc:docMkLst>
      <pc:sldChg chg="del">
        <pc:chgData name="Hallagan, Lee" userId="3309f591-4b41-47c1-a2c8-12c2b81b9663" providerId="ADAL" clId="{F373E382-F6AC-4239-AD26-78A73C4FDC6E}" dt="2025-11-12T20:27:56.178" v="83" actId="47"/>
        <pc:sldMkLst>
          <pc:docMk/>
          <pc:sldMk cId="0" sldId="257"/>
        </pc:sldMkLst>
      </pc:sldChg>
      <pc:sldChg chg="ord">
        <pc:chgData name="Hallagan, Lee" userId="3309f591-4b41-47c1-a2c8-12c2b81b9663" providerId="ADAL" clId="{F373E382-F6AC-4239-AD26-78A73C4FDC6E}" dt="2025-11-12T20:30:42.583" v="127"/>
        <pc:sldMkLst>
          <pc:docMk/>
          <pc:sldMk cId="0" sldId="260"/>
        </pc:sldMkLst>
      </pc:sldChg>
      <pc:sldChg chg="del">
        <pc:chgData name="Hallagan, Lee" userId="3309f591-4b41-47c1-a2c8-12c2b81b9663" providerId="ADAL" clId="{F373E382-F6AC-4239-AD26-78A73C4FDC6E}" dt="2025-11-12T20:05:38.677" v="6" actId="47"/>
        <pc:sldMkLst>
          <pc:docMk/>
          <pc:sldMk cId="1764888504" sldId="322"/>
        </pc:sldMkLst>
      </pc:sldChg>
      <pc:sldChg chg="modSp mod">
        <pc:chgData name="Hallagan, Lee" userId="3309f591-4b41-47c1-a2c8-12c2b81b9663" providerId="ADAL" clId="{F373E382-F6AC-4239-AD26-78A73C4FDC6E}" dt="2025-11-12T20:05:24.744" v="5" actId="20577"/>
        <pc:sldMkLst>
          <pc:docMk/>
          <pc:sldMk cId="267951111" sldId="324"/>
        </pc:sldMkLst>
        <pc:spChg chg="mod">
          <ac:chgData name="Hallagan, Lee" userId="3309f591-4b41-47c1-a2c8-12c2b81b9663" providerId="ADAL" clId="{F373E382-F6AC-4239-AD26-78A73C4FDC6E}" dt="2025-11-12T20:05:24.744" v="5" actId="20577"/>
          <ac:spMkLst>
            <pc:docMk/>
            <pc:sldMk cId="267951111" sldId="324"/>
            <ac:spMk id="3" creationId="{9797239F-CC46-4FED-98C3-15C43307B616}"/>
          </ac:spMkLst>
        </pc:spChg>
      </pc:sldChg>
      <pc:sldChg chg="del">
        <pc:chgData name="Hallagan, Lee" userId="3309f591-4b41-47c1-a2c8-12c2b81b9663" providerId="ADAL" clId="{F373E382-F6AC-4239-AD26-78A73C4FDC6E}" dt="2025-11-12T20:05:38.677" v="6" actId="47"/>
        <pc:sldMkLst>
          <pc:docMk/>
          <pc:sldMk cId="3463794664" sldId="335"/>
        </pc:sldMkLst>
      </pc:sldChg>
      <pc:sldChg chg="delSp mod">
        <pc:chgData name="Hallagan, Lee" userId="3309f591-4b41-47c1-a2c8-12c2b81b9663" providerId="ADAL" clId="{F373E382-F6AC-4239-AD26-78A73C4FDC6E}" dt="2025-11-12T20:05:44.377" v="7" actId="478"/>
        <pc:sldMkLst>
          <pc:docMk/>
          <pc:sldMk cId="1229356885" sldId="336"/>
        </pc:sldMkLst>
        <pc:picChg chg="del">
          <ac:chgData name="Hallagan, Lee" userId="3309f591-4b41-47c1-a2c8-12c2b81b9663" providerId="ADAL" clId="{F373E382-F6AC-4239-AD26-78A73C4FDC6E}" dt="2025-11-12T20:05:44.377" v="7" actId="478"/>
          <ac:picMkLst>
            <pc:docMk/>
            <pc:sldMk cId="1229356885" sldId="336"/>
            <ac:picMk id="3" creationId="{33B28F5E-0AD4-56F7-E2AF-E1C4D15D0C8B}"/>
          </ac:picMkLst>
        </pc:picChg>
      </pc:sldChg>
      <pc:sldChg chg="del">
        <pc:chgData name="Hallagan, Lee" userId="3309f591-4b41-47c1-a2c8-12c2b81b9663" providerId="ADAL" clId="{F373E382-F6AC-4239-AD26-78A73C4FDC6E}" dt="2025-11-12T20:05:38.677" v="6" actId="47"/>
        <pc:sldMkLst>
          <pc:docMk/>
          <pc:sldMk cId="4175066854" sldId="339"/>
        </pc:sldMkLst>
      </pc:sldChg>
      <pc:sldChg chg="del">
        <pc:chgData name="Hallagan, Lee" userId="3309f591-4b41-47c1-a2c8-12c2b81b9663" providerId="ADAL" clId="{F373E382-F6AC-4239-AD26-78A73C4FDC6E}" dt="2025-11-12T20:27:56.178" v="83" actId="47"/>
        <pc:sldMkLst>
          <pc:docMk/>
          <pc:sldMk cId="2448018807" sldId="346"/>
        </pc:sldMkLst>
      </pc:sldChg>
      <pc:sldChg chg="ord">
        <pc:chgData name="Hallagan, Lee" userId="3309f591-4b41-47c1-a2c8-12c2b81b9663" providerId="ADAL" clId="{F373E382-F6AC-4239-AD26-78A73C4FDC6E}" dt="2025-11-12T20:28:26.631" v="85"/>
        <pc:sldMkLst>
          <pc:docMk/>
          <pc:sldMk cId="155605918" sldId="358"/>
        </pc:sldMkLst>
      </pc:sldChg>
      <pc:sldChg chg="del">
        <pc:chgData name="Hallagan, Lee" userId="3309f591-4b41-47c1-a2c8-12c2b81b9663" providerId="ADAL" clId="{F373E382-F6AC-4239-AD26-78A73C4FDC6E}" dt="2025-11-12T20:27:56.178" v="83" actId="47"/>
        <pc:sldMkLst>
          <pc:docMk/>
          <pc:sldMk cId="2005400093" sldId="359"/>
        </pc:sldMkLst>
      </pc:sldChg>
      <pc:sldChg chg="del">
        <pc:chgData name="Hallagan, Lee" userId="3309f591-4b41-47c1-a2c8-12c2b81b9663" providerId="ADAL" clId="{F373E382-F6AC-4239-AD26-78A73C4FDC6E}" dt="2025-11-12T20:27:56.178" v="83" actId="47"/>
        <pc:sldMkLst>
          <pc:docMk/>
          <pc:sldMk cId="2817027548" sldId="360"/>
        </pc:sldMkLst>
      </pc:sldChg>
      <pc:sldChg chg="del">
        <pc:chgData name="Hallagan, Lee" userId="3309f591-4b41-47c1-a2c8-12c2b81b9663" providerId="ADAL" clId="{F373E382-F6AC-4239-AD26-78A73C4FDC6E}" dt="2025-11-12T20:27:56.178" v="83" actId="47"/>
        <pc:sldMkLst>
          <pc:docMk/>
          <pc:sldMk cId="2593948564" sldId="362"/>
        </pc:sldMkLst>
      </pc:sldChg>
      <pc:sldChg chg="del">
        <pc:chgData name="Hallagan, Lee" userId="3309f591-4b41-47c1-a2c8-12c2b81b9663" providerId="ADAL" clId="{F373E382-F6AC-4239-AD26-78A73C4FDC6E}" dt="2025-11-12T20:27:56.178" v="83" actId="47"/>
        <pc:sldMkLst>
          <pc:docMk/>
          <pc:sldMk cId="124503281" sldId="363"/>
        </pc:sldMkLst>
      </pc:sldChg>
      <pc:sldChg chg="del">
        <pc:chgData name="Hallagan, Lee" userId="3309f591-4b41-47c1-a2c8-12c2b81b9663" providerId="ADAL" clId="{F373E382-F6AC-4239-AD26-78A73C4FDC6E}" dt="2025-11-12T20:27:56.178" v="83" actId="47"/>
        <pc:sldMkLst>
          <pc:docMk/>
          <pc:sldMk cId="4012990247" sldId="364"/>
        </pc:sldMkLst>
      </pc:sldChg>
      <pc:sldChg chg="del">
        <pc:chgData name="Hallagan, Lee" userId="3309f591-4b41-47c1-a2c8-12c2b81b9663" providerId="ADAL" clId="{F373E382-F6AC-4239-AD26-78A73C4FDC6E}" dt="2025-11-12T20:27:56.178" v="83" actId="47"/>
        <pc:sldMkLst>
          <pc:docMk/>
          <pc:sldMk cId="4287527103" sldId="366"/>
        </pc:sldMkLst>
      </pc:sldChg>
      <pc:sldChg chg="del">
        <pc:chgData name="Hallagan, Lee" userId="3309f591-4b41-47c1-a2c8-12c2b81b9663" providerId="ADAL" clId="{F373E382-F6AC-4239-AD26-78A73C4FDC6E}" dt="2025-11-12T20:27:56.178" v="83" actId="47"/>
        <pc:sldMkLst>
          <pc:docMk/>
          <pc:sldMk cId="2759801656" sldId="367"/>
        </pc:sldMkLst>
      </pc:sldChg>
      <pc:sldChg chg="del">
        <pc:chgData name="Hallagan, Lee" userId="3309f591-4b41-47c1-a2c8-12c2b81b9663" providerId="ADAL" clId="{F373E382-F6AC-4239-AD26-78A73C4FDC6E}" dt="2025-11-12T20:27:56.178" v="83" actId="47"/>
        <pc:sldMkLst>
          <pc:docMk/>
          <pc:sldMk cId="4220297212" sldId="368"/>
        </pc:sldMkLst>
      </pc:sldChg>
      <pc:sldChg chg="del">
        <pc:chgData name="Hallagan, Lee" userId="3309f591-4b41-47c1-a2c8-12c2b81b9663" providerId="ADAL" clId="{F373E382-F6AC-4239-AD26-78A73C4FDC6E}" dt="2025-11-12T20:27:56.178" v="83" actId="47"/>
        <pc:sldMkLst>
          <pc:docMk/>
          <pc:sldMk cId="633606831" sldId="369"/>
        </pc:sldMkLst>
      </pc:sldChg>
      <pc:sldChg chg="del">
        <pc:chgData name="Hallagan, Lee" userId="3309f591-4b41-47c1-a2c8-12c2b81b9663" providerId="ADAL" clId="{F373E382-F6AC-4239-AD26-78A73C4FDC6E}" dt="2025-11-12T20:27:56.178" v="83" actId="47"/>
        <pc:sldMkLst>
          <pc:docMk/>
          <pc:sldMk cId="1055156517" sldId="370"/>
        </pc:sldMkLst>
      </pc:sldChg>
      <pc:sldChg chg="del">
        <pc:chgData name="Hallagan, Lee" userId="3309f591-4b41-47c1-a2c8-12c2b81b9663" providerId="ADAL" clId="{F373E382-F6AC-4239-AD26-78A73C4FDC6E}" dt="2025-11-12T20:27:56.178" v="83" actId="47"/>
        <pc:sldMkLst>
          <pc:docMk/>
          <pc:sldMk cId="1695861124" sldId="373"/>
        </pc:sldMkLst>
      </pc:sldChg>
      <pc:sldChg chg="del">
        <pc:chgData name="Hallagan, Lee" userId="3309f591-4b41-47c1-a2c8-12c2b81b9663" providerId="ADAL" clId="{F373E382-F6AC-4239-AD26-78A73C4FDC6E}" dt="2025-11-12T20:27:56.178" v="83" actId="47"/>
        <pc:sldMkLst>
          <pc:docMk/>
          <pc:sldMk cId="1557665308" sldId="374"/>
        </pc:sldMkLst>
      </pc:sldChg>
      <pc:sldChg chg="del">
        <pc:chgData name="Hallagan, Lee" userId="3309f591-4b41-47c1-a2c8-12c2b81b9663" providerId="ADAL" clId="{F373E382-F6AC-4239-AD26-78A73C4FDC6E}" dt="2025-11-12T20:27:56.178" v="83" actId="47"/>
        <pc:sldMkLst>
          <pc:docMk/>
          <pc:sldMk cId="3702226930" sldId="375"/>
        </pc:sldMkLst>
      </pc:sldChg>
      <pc:sldChg chg="del">
        <pc:chgData name="Hallagan, Lee" userId="3309f591-4b41-47c1-a2c8-12c2b81b9663" providerId="ADAL" clId="{F373E382-F6AC-4239-AD26-78A73C4FDC6E}" dt="2025-11-12T20:27:56.178" v="83" actId="47"/>
        <pc:sldMkLst>
          <pc:docMk/>
          <pc:sldMk cId="3009033869" sldId="391"/>
        </pc:sldMkLst>
      </pc:sldChg>
      <pc:sldChg chg="del">
        <pc:chgData name="Hallagan, Lee" userId="3309f591-4b41-47c1-a2c8-12c2b81b9663" providerId="ADAL" clId="{F373E382-F6AC-4239-AD26-78A73C4FDC6E}" dt="2025-11-12T20:27:56.178" v="83" actId="47"/>
        <pc:sldMkLst>
          <pc:docMk/>
          <pc:sldMk cId="2676949744" sldId="392"/>
        </pc:sldMkLst>
      </pc:sldChg>
      <pc:sldChg chg="del">
        <pc:chgData name="Hallagan, Lee" userId="3309f591-4b41-47c1-a2c8-12c2b81b9663" providerId="ADAL" clId="{F373E382-F6AC-4239-AD26-78A73C4FDC6E}" dt="2025-11-12T20:27:56.178" v="83" actId="47"/>
        <pc:sldMkLst>
          <pc:docMk/>
          <pc:sldMk cId="2053598819" sldId="393"/>
        </pc:sldMkLst>
      </pc:sldChg>
      <pc:sldChg chg="del">
        <pc:chgData name="Hallagan, Lee" userId="3309f591-4b41-47c1-a2c8-12c2b81b9663" providerId="ADAL" clId="{F373E382-F6AC-4239-AD26-78A73C4FDC6E}" dt="2025-11-12T20:27:56.178" v="83" actId="47"/>
        <pc:sldMkLst>
          <pc:docMk/>
          <pc:sldMk cId="4036252837" sldId="394"/>
        </pc:sldMkLst>
      </pc:sldChg>
      <pc:sldChg chg="del">
        <pc:chgData name="Hallagan, Lee" userId="3309f591-4b41-47c1-a2c8-12c2b81b9663" providerId="ADAL" clId="{F373E382-F6AC-4239-AD26-78A73C4FDC6E}" dt="2025-11-12T20:27:56.178" v="83" actId="47"/>
        <pc:sldMkLst>
          <pc:docMk/>
          <pc:sldMk cId="3215009903" sldId="395"/>
        </pc:sldMkLst>
      </pc:sldChg>
      <pc:sldChg chg="del">
        <pc:chgData name="Hallagan, Lee" userId="3309f591-4b41-47c1-a2c8-12c2b81b9663" providerId="ADAL" clId="{F373E382-F6AC-4239-AD26-78A73C4FDC6E}" dt="2025-11-12T20:27:56.178" v="83" actId="47"/>
        <pc:sldMkLst>
          <pc:docMk/>
          <pc:sldMk cId="2010328890" sldId="396"/>
        </pc:sldMkLst>
      </pc:sldChg>
      <pc:sldChg chg="del">
        <pc:chgData name="Hallagan, Lee" userId="3309f591-4b41-47c1-a2c8-12c2b81b9663" providerId="ADAL" clId="{F373E382-F6AC-4239-AD26-78A73C4FDC6E}" dt="2025-11-12T20:27:56.178" v="83" actId="47"/>
        <pc:sldMkLst>
          <pc:docMk/>
          <pc:sldMk cId="4103809924" sldId="397"/>
        </pc:sldMkLst>
      </pc:sldChg>
      <pc:sldChg chg="del">
        <pc:chgData name="Hallagan, Lee" userId="3309f591-4b41-47c1-a2c8-12c2b81b9663" providerId="ADAL" clId="{F373E382-F6AC-4239-AD26-78A73C4FDC6E}" dt="2025-11-12T20:29:18.943" v="123" actId="47"/>
        <pc:sldMkLst>
          <pc:docMk/>
          <pc:sldMk cId="3733322562" sldId="398"/>
        </pc:sldMkLst>
      </pc:sldChg>
      <pc:sldChg chg="del">
        <pc:chgData name="Hallagan, Lee" userId="3309f591-4b41-47c1-a2c8-12c2b81b9663" providerId="ADAL" clId="{F373E382-F6AC-4239-AD26-78A73C4FDC6E}" dt="2025-11-12T20:29:18.943" v="123" actId="47"/>
        <pc:sldMkLst>
          <pc:docMk/>
          <pc:sldMk cId="2867914535" sldId="399"/>
        </pc:sldMkLst>
      </pc:sldChg>
      <pc:sldChg chg="del">
        <pc:chgData name="Hallagan, Lee" userId="3309f591-4b41-47c1-a2c8-12c2b81b9663" providerId="ADAL" clId="{F373E382-F6AC-4239-AD26-78A73C4FDC6E}" dt="2025-11-12T20:29:18.943" v="123" actId="47"/>
        <pc:sldMkLst>
          <pc:docMk/>
          <pc:sldMk cId="3070527937" sldId="400"/>
        </pc:sldMkLst>
      </pc:sldChg>
      <pc:sldChg chg="del">
        <pc:chgData name="Hallagan, Lee" userId="3309f591-4b41-47c1-a2c8-12c2b81b9663" providerId="ADAL" clId="{F373E382-F6AC-4239-AD26-78A73C4FDC6E}" dt="2025-11-12T20:29:18.943" v="123" actId="47"/>
        <pc:sldMkLst>
          <pc:docMk/>
          <pc:sldMk cId="1761421106" sldId="401"/>
        </pc:sldMkLst>
      </pc:sldChg>
      <pc:sldChg chg="del">
        <pc:chgData name="Hallagan, Lee" userId="3309f591-4b41-47c1-a2c8-12c2b81b9663" providerId="ADAL" clId="{F373E382-F6AC-4239-AD26-78A73C4FDC6E}" dt="2025-11-12T20:29:18.943" v="123" actId="47"/>
        <pc:sldMkLst>
          <pc:docMk/>
          <pc:sldMk cId="365114079" sldId="402"/>
        </pc:sldMkLst>
      </pc:sldChg>
      <pc:sldChg chg="del">
        <pc:chgData name="Hallagan, Lee" userId="3309f591-4b41-47c1-a2c8-12c2b81b9663" providerId="ADAL" clId="{F373E382-F6AC-4239-AD26-78A73C4FDC6E}" dt="2025-11-12T20:29:18.943" v="123" actId="47"/>
        <pc:sldMkLst>
          <pc:docMk/>
          <pc:sldMk cId="3731548110" sldId="403"/>
        </pc:sldMkLst>
      </pc:sldChg>
      <pc:sldChg chg="del">
        <pc:chgData name="Hallagan, Lee" userId="3309f591-4b41-47c1-a2c8-12c2b81b9663" providerId="ADAL" clId="{F373E382-F6AC-4239-AD26-78A73C4FDC6E}" dt="2025-11-12T20:29:38.567" v="124" actId="47"/>
        <pc:sldMkLst>
          <pc:docMk/>
          <pc:sldMk cId="1022292185" sldId="410"/>
        </pc:sldMkLst>
      </pc:sldChg>
      <pc:sldChg chg="del">
        <pc:chgData name="Hallagan, Lee" userId="3309f591-4b41-47c1-a2c8-12c2b81b9663" providerId="ADAL" clId="{F373E382-F6AC-4239-AD26-78A73C4FDC6E}" dt="2025-11-12T20:29:38.567" v="124" actId="47"/>
        <pc:sldMkLst>
          <pc:docMk/>
          <pc:sldMk cId="202056011" sldId="411"/>
        </pc:sldMkLst>
      </pc:sldChg>
      <pc:sldChg chg="del">
        <pc:chgData name="Hallagan, Lee" userId="3309f591-4b41-47c1-a2c8-12c2b81b9663" providerId="ADAL" clId="{F373E382-F6AC-4239-AD26-78A73C4FDC6E}" dt="2025-11-12T20:29:38.567" v="124" actId="47"/>
        <pc:sldMkLst>
          <pc:docMk/>
          <pc:sldMk cId="1656876797" sldId="412"/>
        </pc:sldMkLst>
      </pc:sldChg>
      <pc:sldChg chg="del">
        <pc:chgData name="Hallagan, Lee" userId="3309f591-4b41-47c1-a2c8-12c2b81b9663" providerId="ADAL" clId="{F373E382-F6AC-4239-AD26-78A73C4FDC6E}" dt="2025-11-12T20:29:38.567" v="124" actId="47"/>
        <pc:sldMkLst>
          <pc:docMk/>
          <pc:sldMk cId="2453108429" sldId="413"/>
        </pc:sldMkLst>
      </pc:sldChg>
      <pc:sldChg chg="del">
        <pc:chgData name="Hallagan, Lee" userId="3309f591-4b41-47c1-a2c8-12c2b81b9663" providerId="ADAL" clId="{F373E382-F6AC-4239-AD26-78A73C4FDC6E}" dt="2025-11-12T20:29:38.567" v="124" actId="47"/>
        <pc:sldMkLst>
          <pc:docMk/>
          <pc:sldMk cId="3744029023" sldId="414"/>
        </pc:sldMkLst>
      </pc:sldChg>
      <pc:sldChg chg="del">
        <pc:chgData name="Hallagan, Lee" userId="3309f591-4b41-47c1-a2c8-12c2b81b9663" providerId="ADAL" clId="{F373E382-F6AC-4239-AD26-78A73C4FDC6E}" dt="2025-11-12T20:29:41.881" v="125" actId="47"/>
        <pc:sldMkLst>
          <pc:docMk/>
          <pc:sldMk cId="2857454672" sldId="417"/>
        </pc:sldMkLst>
      </pc:sldChg>
      <pc:sldChg chg="del">
        <pc:chgData name="Hallagan, Lee" userId="3309f591-4b41-47c1-a2c8-12c2b81b9663" providerId="ADAL" clId="{F373E382-F6AC-4239-AD26-78A73C4FDC6E}" dt="2025-11-12T20:27:56.178" v="83" actId="47"/>
        <pc:sldMkLst>
          <pc:docMk/>
          <pc:sldMk cId="1114907460" sldId="422"/>
        </pc:sldMkLst>
      </pc:sldChg>
      <pc:sldChg chg="modNotesTx">
        <pc:chgData name="Hallagan, Lee" userId="3309f591-4b41-47c1-a2c8-12c2b81b9663" providerId="ADAL" clId="{F373E382-F6AC-4239-AD26-78A73C4FDC6E}" dt="2025-11-12T20:29:00.379" v="122" actId="20577"/>
        <pc:sldMkLst>
          <pc:docMk/>
          <pc:sldMk cId="368758631" sldId="447"/>
        </pc:sldMkLst>
      </pc:sldChg>
      <pc:sldChg chg="modSp mod">
        <pc:chgData name="Hallagan, Lee" userId="3309f591-4b41-47c1-a2c8-12c2b81b9663" providerId="ADAL" clId="{F373E382-F6AC-4239-AD26-78A73C4FDC6E}" dt="2025-11-12T20:30:51.115" v="144" actId="20577"/>
        <pc:sldMkLst>
          <pc:docMk/>
          <pc:sldMk cId="1155392563" sldId="448"/>
        </pc:sldMkLst>
        <pc:spChg chg="mod">
          <ac:chgData name="Hallagan, Lee" userId="3309f591-4b41-47c1-a2c8-12c2b81b9663" providerId="ADAL" clId="{F373E382-F6AC-4239-AD26-78A73C4FDC6E}" dt="2025-11-12T20:30:51.115" v="144" actId="20577"/>
          <ac:spMkLst>
            <pc:docMk/>
            <pc:sldMk cId="1155392563" sldId="448"/>
            <ac:spMk id="2" creationId="{00BA759E-C5C7-896A-C882-840621B6BF18}"/>
          </ac:spMkLst>
        </pc:spChg>
      </pc:sldChg>
      <pc:sldChg chg="modSp">
        <pc:chgData name="Hallagan, Lee" userId="3309f591-4b41-47c1-a2c8-12c2b81b9663" providerId="ADAL" clId="{F373E382-F6AC-4239-AD26-78A73C4FDC6E}" dt="2025-11-12T20:17:26.898" v="8"/>
        <pc:sldMkLst>
          <pc:docMk/>
          <pc:sldMk cId="2751555808" sldId="452"/>
        </pc:sldMkLst>
        <pc:spChg chg="mod">
          <ac:chgData name="Hallagan, Lee" userId="3309f591-4b41-47c1-a2c8-12c2b81b9663" providerId="ADAL" clId="{F373E382-F6AC-4239-AD26-78A73C4FDC6E}" dt="2025-11-12T20:17:26.898" v="8"/>
          <ac:spMkLst>
            <pc:docMk/>
            <pc:sldMk cId="2751555808" sldId="452"/>
            <ac:spMk id="2" creationId="{00F20180-61B3-0F38-CF37-9061F5686752}"/>
          </ac:spMkLst>
        </pc:spChg>
      </pc:sldChg>
      <pc:sldChg chg="modSp new mod">
        <pc:chgData name="Hallagan, Lee" userId="3309f591-4b41-47c1-a2c8-12c2b81b9663" providerId="ADAL" clId="{F373E382-F6AC-4239-AD26-78A73C4FDC6E}" dt="2025-11-12T20:17:38.882" v="11" actId="20577"/>
        <pc:sldMkLst>
          <pc:docMk/>
          <pc:sldMk cId="1494822152" sldId="454"/>
        </pc:sldMkLst>
        <pc:spChg chg="mod">
          <ac:chgData name="Hallagan, Lee" userId="3309f591-4b41-47c1-a2c8-12c2b81b9663" providerId="ADAL" clId="{F373E382-F6AC-4239-AD26-78A73C4FDC6E}" dt="2025-11-12T20:17:38.882" v="11" actId="20577"/>
          <ac:spMkLst>
            <pc:docMk/>
            <pc:sldMk cId="1494822152" sldId="454"/>
            <ac:spMk id="2" creationId="{78A6A6FB-9D6F-6CD9-2CB8-A3DFAC26D234}"/>
          </ac:spMkLst>
        </pc:spChg>
      </pc:sldChg>
      <pc:sldChg chg="addSp modSp add mod modAnim">
        <pc:chgData name="Hallagan, Lee" userId="3309f591-4b41-47c1-a2c8-12c2b81b9663" providerId="ADAL" clId="{F373E382-F6AC-4239-AD26-78A73C4FDC6E}" dt="2025-11-12T20:25:00.500" v="72" actId="20577"/>
        <pc:sldMkLst>
          <pc:docMk/>
          <pc:sldMk cId="420020055" sldId="455"/>
        </pc:sldMkLst>
        <pc:spChg chg="add mod">
          <ac:chgData name="Hallagan, Lee" userId="3309f591-4b41-47c1-a2c8-12c2b81b9663" providerId="ADAL" clId="{F373E382-F6AC-4239-AD26-78A73C4FDC6E}" dt="2025-11-12T20:25:00.500" v="72" actId="20577"/>
          <ac:spMkLst>
            <pc:docMk/>
            <pc:sldMk cId="420020055" sldId="455"/>
            <ac:spMk id="2" creationId="{A87B736B-41A1-D949-B293-0D5BF189E91D}"/>
          </ac:spMkLst>
        </pc:spChg>
        <pc:spChg chg="mod">
          <ac:chgData name="Hallagan, Lee" userId="3309f591-4b41-47c1-a2c8-12c2b81b9663" providerId="ADAL" clId="{F373E382-F6AC-4239-AD26-78A73C4FDC6E}" dt="2025-11-12T20:24:29.741" v="15" actId="1076"/>
          <ac:spMkLst>
            <pc:docMk/>
            <pc:sldMk cId="420020055" sldId="455"/>
            <ac:spMk id="14" creationId="{D49F0C01-8339-981E-E51A-FB2E44CD8945}"/>
          </ac:spMkLst>
        </pc:spChg>
      </pc:sldChg>
      <pc:sldMasterChg chg="delSldLayout">
        <pc:chgData name="Hallagan, Lee" userId="3309f591-4b41-47c1-a2c8-12c2b81b9663" providerId="ADAL" clId="{F373E382-F6AC-4239-AD26-78A73C4FDC6E}" dt="2025-11-12T20:27:56.178" v="83" actId="47"/>
        <pc:sldMasterMkLst>
          <pc:docMk/>
          <pc:sldMasterMk cId="0" sldId="2147483659"/>
        </pc:sldMasterMkLst>
        <pc:sldLayoutChg chg="del">
          <pc:chgData name="Hallagan, Lee" userId="3309f591-4b41-47c1-a2c8-12c2b81b9663" providerId="ADAL" clId="{F373E382-F6AC-4239-AD26-78A73C4FDC6E}" dt="2025-11-12T20:27:56.178" v="83" actId="47"/>
          <pc:sldLayoutMkLst>
            <pc:docMk/>
            <pc:sldMasterMk cId="0" sldId="2147483659"/>
            <pc:sldLayoutMk cId="0" sldId="2147483648"/>
          </pc:sldLayoutMkLst>
        </pc:sldLayoutChg>
      </pc:sldMasterChg>
    </pc:docChg>
  </pc:docChgLst>
  <pc:docChgLst>
    <pc:chgData name="Hallagan, Lee" userId="3309f591-4b41-47c1-a2c8-12c2b81b9663" providerId="ADAL" clId="{11E7D76A-45CB-4523-8BB8-B02A63F3A0E2}"/>
    <pc:docChg chg="delSld">
      <pc:chgData name="Hallagan, Lee" userId="3309f591-4b41-47c1-a2c8-12c2b81b9663" providerId="ADAL" clId="{11E7D76A-45CB-4523-8BB8-B02A63F3A0E2}" dt="2025-11-13T19:42:21.648" v="0" actId="47"/>
      <pc:docMkLst>
        <pc:docMk/>
      </pc:docMkLst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58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59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61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62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63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64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65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66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67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68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69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70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71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72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73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74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75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76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77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78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79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80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81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82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83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84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85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86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87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88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89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90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91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92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93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94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96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97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98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299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300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301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302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303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310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311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312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0" sldId="313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2876956511" sldId="314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4098698485" sldId="315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186300516" sldId="317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3764170462" sldId="318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4018696253" sldId="319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3233861559" sldId="320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441885621" sldId="321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2131481545" sldId="325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1796820753" sldId="326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2158454356" sldId="327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127467125" sldId="328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756138171" sldId="329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1953158566" sldId="330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2309656416" sldId="331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1664819304" sldId="332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3661835510" sldId="337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62609413" sldId="338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3576990823" sldId="376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2724212893" sldId="377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1066584883" sldId="378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3808415771" sldId="379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1159763653" sldId="405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3253867078" sldId="406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3726064925" sldId="407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259581188" sldId="408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98568374" sldId="409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23411886" sldId="415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2246075475" sldId="416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2697325625" sldId="418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951578925" sldId="419"/>
        </pc:sldMkLst>
      </pc:sldChg>
      <pc:sldChg chg="del">
        <pc:chgData name="Hallagan, Lee" userId="3309f591-4b41-47c1-a2c8-12c2b81b9663" providerId="ADAL" clId="{11E7D76A-45CB-4523-8BB8-B02A63F3A0E2}" dt="2025-11-13T19:42:21.648" v="0" actId="47"/>
        <pc:sldMkLst>
          <pc:docMk/>
          <pc:sldMk cId="1155392563" sldId="448"/>
        </pc:sldMkLst>
      </pc:sldChg>
    </pc:docChg>
  </pc:docChgLst>
  <pc:docChgLst>
    <pc:chgData name="Hallagan, Lee" userId="3309f591-4b41-47c1-a2c8-12c2b81b9663" providerId="ADAL" clId="{58939EAD-98A1-4574-AB14-1D82A45540B4}"/>
    <pc:docChg chg="undo custSel addSld delSld modSld sldOrd">
      <pc:chgData name="Hallagan, Lee" userId="3309f591-4b41-47c1-a2c8-12c2b81b9663" providerId="ADAL" clId="{58939EAD-98A1-4574-AB14-1D82A45540B4}" dt="2024-11-12T00:52:52.612" v="4628" actId="20577"/>
      <pc:docMkLst>
        <pc:docMk/>
      </pc:docMkLst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57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58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59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60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61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62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63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64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65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66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67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68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69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70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71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72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73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74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75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76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77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78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79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80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81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82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83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84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85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86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87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88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89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90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91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92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93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94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96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97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98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299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300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301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302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303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310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311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312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0" sldId="313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2876956511" sldId="314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4098698485" sldId="315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186300516" sldId="317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3764170462" sldId="318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4018696253" sldId="319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3233861559" sldId="320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441885621" sldId="321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1764888504" sldId="322"/>
        </pc:sldMkLst>
      </pc:sldChg>
      <pc:sldChg chg="delSp modSp mod">
        <pc:chgData name="Hallagan, Lee" userId="3309f591-4b41-47c1-a2c8-12c2b81b9663" providerId="ADAL" clId="{58939EAD-98A1-4574-AB14-1D82A45540B4}" dt="2024-11-11T19:54:32.616" v="2390"/>
        <pc:sldMkLst>
          <pc:docMk/>
          <pc:sldMk cId="3592344588" sldId="323"/>
        </pc:sldMkLst>
      </pc:sldChg>
      <pc:sldChg chg="modSp mod">
        <pc:chgData name="Hallagan, Lee" userId="3309f591-4b41-47c1-a2c8-12c2b81b9663" providerId="ADAL" clId="{58939EAD-98A1-4574-AB14-1D82A45540B4}" dt="2024-11-12T00:21:09.705" v="4134" actId="20577"/>
        <pc:sldMkLst>
          <pc:docMk/>
          <pc:sldMk cId="267951111" sldId="324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2131481545" sldId="325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1796820753" sldId="326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2158454356" sldId="327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127467125" sldId="328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756138171" sldId="329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1953158566" sldId="330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2309656416" sldId="331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1664819304" sldId="332"/>
        </pc:sldMkLst>
      </pc:sldChg>
      <pc:sldChg chg="modSp mod">
        <pc:chgData name="Hallagan, Lee" userId="3309f591-4b41-47c1-a2c8-12c2b81b9663" providerId="ADAL" clId="{58939EAD-98A1-4574-AB14-1D82A45540B4}" dt="2024-11-11T19:54:32.616" v="2390"/>
        <pc:sldMkLst>
          <pc:docMk/>
          <pc:sldMk cId="4028593703" sldId="333"/>
        </pc:sldMkLst>
      </pc:sldChg>
      <pc:sldChg chg="modSp mod">
        <pc:chgData name="Hallagan, Lee" userId="3309f591-4b41-47c1-a2c8-12c2b81b9663" providerId="ADAL" clId="{58939EAD-98A1-4574-AB14-1D82A45540B4}" dt="2024-11-11T19:54:32.616" v="2390"/>
        <pc:sldMkLst>
          <pc:docMk/>
          <pc:sldMk cId="1811808323" sldId="334"/>
        </pc:sldMkLst>
      </pc:sldChg>
      <pc:sldChg chg="addSp delSp modSp mod">
        <pc:chgData name="Hallagan, Lee" userId="3309f591-4b41-47c1-a2c8-12c2b81b9663" providerId="ADAL" clId="{58939EAD-98A1-4574-AB14-1D82A45540B4}" dt="2024-11-12T00:25:14.770" v="4151" actId="1076"/>
        <pc:sldMkLst>
          <pc:docMk/>
          <pc:sldMk cId="1229356885" sldId="336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62609413" sldId="338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4175066854" sldId="339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2448018807" sldId="346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1056021743" sldId="350"/>
        </pc:sldMkLst>
      </pc:sldChg>
      <pc:sldChg chg="addSp modSp mod modAnim">
        <pc:chgData name="Hallagan, Lee" userId="3309f591-4b41-47c1-a2c8-12c2b81b9663" providerId="ADAL" clId="{58939EAD-98A1-4574-AB14-1D82A45540B4}" dt="2024-11-12T00:27:45.213" v="4160" actId="207"/>
        <pc:sldMkLst>
          <pc:docMk/>
          <pc:sldMk cId="2900760339" sldId="351"/>
        </pc:sldMkLst>
      </pc:sldChg>
      <pc:sldChg chg="modSp mod">
        <pc:chgData name="Hallagan, Lee" userId="3309f591-4b41-47c1-a2c8-12c2b81b9663" providerId="ADAL" clId="{58939EAD-98A1-4574-AB14-1D82A45540B4}" dt="2024-11-12T00:01:06.824" v="3386" actId="207"/>
        <pc:sldMkLst>
          <pc:docMk/>
          <pc:sldMk cId="448705665" sldId="352"/>
        </pc:sldMkLst>
      </pc:sldChg>
      <pc:sldChg chg="addSp modSp mod">
        <pc:chgData name="Hallagan, Lee" userId="3309f591-4b41-47c1-a2c8-12c2b81b9663" providerId="ADAL" clId="{58939EAD-98A1-4574-AB14-1D82A45540B4}" dt="2024-11-11T20:28:59.903" v="2864" actId="1076"/>
        <pc:sldMkLst>
          <pc:docMk/>
          <pc:sldMk cId="807403481" sldId="354"/>
        </pc:sldMkLst>
      </pc:sldChg>
      <pc:sldChg chg="addSp delSp modSp mod modNotesTx">
        <pc:chgData name="Hallagan, Lee" userId="3309f591-4b41-47c1-a2c8-12c2b81b9663" providerId="ADAL" clId="{58939EAD-98A1-4574-AB14-1D82A45540B4}" dt="2024-11-11T20:21:34.255" v="2766" actId="478"/>
        <pc:sldMkLst>
          <pc:docMk/>
          <pc:sldMk cId="3324973800" sldId="355"/>
        </pc:sldMkLst>
      </pc:sldChg>
      <pc:sldChg chg="addSp delSp modSp mod modAnim modNotesTx">
        <pc:chgData name="Hallagan, Lee" userId="3309f591-4b41-47c1-a2c8-12c2b81b9663" providerId="ADAL" clId="{58939EAD-98A1-4574-AB14-1D82A45540B4}" dt="2024-11-12T00:40:47.185" v="4283"/>
        <pc:sldMkLst>
          <pc:docMk/>
          <pc:sldMk cId="3557402342" sldId="356"/>
        </pc:sldMkLst>
      </pc:sldChg>
      <pc:sldChg chg="addSp delSp modSp del mod delAnim modAnim modNotesTx">
        <pc:chgData name="Hallagan, Lee" userId="3309f591-4b41-47c1-a2c8-12c2b81b9663" providerId="ADAL" clId="{58939EAD-98A1-4574-AB14-1D82A45540B4}" dt="2024-11-12T00:46:07.797" v="4387" actId="47"/>
        <pc:sldMkLst>
          <pc:docMk/>
          <pc:sldMk cId="1580102521" sldId="357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155605918" sldId="358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2005400093" sldId="359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2817027548" sldId="360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2593948564" sldId="362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124503281" sldId="363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4012990247" sldId="364"/>
        </pc:sldMkLst>
      </pc:sldChg>
      <pc:sldChg chg="addSp modSp mod modNotesTx">
        <pc:chgData name="Hallagan, Lee" userId="3309f591-4b41-47c1-a2c8-12c2b81b9663" providerId="ADAL" clId="{58939EAD-98A1-4574-AB14-1D82A45540B4}" dt="2024-11-11T20:10:08.556" v="2672"/>
        <pc:sldMkLst>
          <pc:docMk/>
          <pc:sldMk cId="1874435306" sldId="365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4287527103" sldId="366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2759801656" sldId="367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4220297212" sldId="368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633606831" sldId="369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1055156517" sldId="370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1695861124" sldId="373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1557665308" sldId="374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3702226930" sldId="375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3576990823" sldId="376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2724212893" sldId="377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1066584883" sldId="378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3808415771" sldId="379"/>
        </pc:sldMkLst>
      </pc:sldChg>
      <pc:sldChg chg="modSp del">
        <pc:chgData name="Hallagan, Lee" userId="3309f591-4b41-47c1-a2c8-12c2b81b9663" providerId="ADAL" clId="{58939EAD-98A1-4574-AB14-1D82A45540B4}" dt="2024-11-11T20:40:30.944" v="3253" actId="47"/>
        <pc:sldMkLst>
          <pc:docMk/>
          <pc:sldMk cId="3249634159" sldId="389"/>
        </pc:sldMkLst>
      </pc:sldChg>
      <pc:sldChg chg="addSp delSp modSp mod">
        <pc:chgData name="Hallagan, Lee" userId="3309f591-4b41-47c1-a2c8-12c2b81b9663" providerId="ADAL" clId="{58939EAD-98A1-4574-AB14-1D82A45540B4}" dt="2024-11-12T00:50:23.890" v="4540" actId="20577"/>
        <pc:sldMkLst>
          <pc:docMk/>
          <pc:sldMk cId="2502654392" sldId="390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3009033869" sldId="391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2676949744" sldId="392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2053598819" sldId="393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4036252837" sldId="394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3215009903" sldId="395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2010328890" sldId="396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4103809924" sldId="397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3733322562" sldId="398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2867914535" sldId="399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3070527937" sldId="400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1761421106" sldId="401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365114079" sldId="402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3731548110" sldId="403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1159763653" sldId="405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3253867078" sldId="406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3726064925" sldId="407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259581188" sldId="408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98568374" sldId="409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1022292185" sldId="410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202056011" sldId="411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1656876797" sldId="412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2453108429" sldId="413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3744029023" sldId="414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23411886" sldId="415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2246075475" sldId="416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2857454672" sldId="417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2697325625" sldId="418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951578925" sldId="419"/>
        </pc:sldMkLst>
      </pc:sldChg>
      <pc:sldChg chg="del">
        <pc:chgData name="Hallagan, Lee" userId="3309f591-4b41-47c1-a2c8-12c2b81b9663" providerId="ADAL" clId="{58939EAD-98A1-4574-AB14-1D82A45540B4}" dt="2024-11-11T14:07:45.505" v="877" actId="47"/>
        <pc:sldMkLst>
          <pc:docMk/>
          <pc:sldMk cId="168290127" sldId="420"/>
        </pc:sldMkLst>
      </pc:sldChg>
      <pc:sldChg chg="modSp del mod">
        <pc:chgData name="Hallagan, Lee" userId="3309f591-4b41-47c1-a2c8-12c2b81b9663" providerId="ADAL" clId="{58939EAD-98A1-4574-AB14-1D82A45540B4}" dt="2024-11-11T14:21:33.143" v="1653" actId="47"/>
        <pc:sldMkLst>
          <pc:docMk/>
          <pc:sldMk cId="3259491905" sldId="421"/>
        </pc:sldMkLst>
      </pc:sldChg>
      <pc:sldChg chg="modSp">
        <pc:chgData name="Hallagan, Lee" userId="3309f591-4b41-47c1-a2c8-12c2b81b9663" providerId="ADAL" clId="{58939EAD-98A1-4574-AB14-1D82A45540B4}" dt="2024-11-11T19:54:32.616" v="2390"/>
        <pc:sldMkLst>
          <pc:docMk/>
          <pc:sldMk cId="1114907460" sldId="422"/>
        </pc:sldMkLst>
      </pc:sldChg>
      <pc:sldChg chg="del">
        <pc:chgData name="Hallagan, Lee" userId="3309f591-4b41-47c1-a2c8-12c2b81b9663" providerId="ADAL" clId="{58939EAD-98A1-4574-AB14-1D82A45540B4}" dt="2024-11-11T19:59:30.782" v="2411" actId="47"/>
        <pc:sldMkLst>
          <pc:docMk/>
          <pc:sldMk cId="2416327509" sldId="424"/>
        </pc:sldMkLst>
      </pc:sldChg>
      <pc:sldChg chg="modSp mod">
        <pc:chgData name="Hallagan, Lee" userId="3309f591-4b41-47c1-a2c8-12c2b81b9663" providerId="ADAL" clId="{58939EAD-98A1-4574-AB14-1D82A45540B4}" dt="2024-11-12T00:31:33.437" v="4164" actId="1076"/>
        <pc:sldMkLst>
          <pc:docMk/>
          <pc:sldMk cId="692656189" sldId="425"/>
        </pc:sldMkLst>
      </pc:sldChg>
      <pc:sldChg chg="addSp delSp modSp mod setBg modAnim">
        <pc:chgData name="Hallagan, Lee" userId="3309f591-4b41-47c1-a2c8-12c2b81b9663" providerId="ADAL" clId="{58939EAD-98A1-4574-AB14-1D82A45540B4}" dt="2024-11-12T00:34:17.717" v="4280" actId="14100"/>
        <pc:sldMkLst>
          <pc:docMk/>
          <pc:sldMk cId="60377973" sldId="427"/>
        </pc:sldMkLst>
      </pc:sldChg>
      <pc:sldChg chg="addSp delSp modSp mod">
        <pc:chgData name="Hallagan, Lee" userId="3309f591-4b41-47c1-a2c8-12c2b81b9663" providerId="ADAL" clId="{58939EAD-98A1-4574-AB14-1D82A45540B4}" dt="2024-11-11T20:17:17.992" v="2736" actId="478"/>
        <pc:sldMkLst>
          <pc:docMk/>
          <pc:sldMk cId="3682806339" sldId="428"/>
        </pc:sldMkLst>
      </pc:sldChg>
      <pc:sldChg chg="addSp modSp mod modAnim modNotesTx">
        <pc:chgData name="Hallagan, Lee" userId="3309f591-4b41-47c1-a2c8-12c2b81b9663" providerId="ADAL" clId="{58939EAD-98A1-4574-AB14-1D82A45540B4}" dt="2024-11-12T00:04:29.658" v="3422" actId="207"/>
        <pc:sldMkLst>
          <pc:docMk/>
          <pc:sldMk cId="1973236541" sldId="429"/>
        </pc:sldMkLst>
      </pc:sldChg>
      <pc:sldChg chg="del">
        <pc:chgData name="Hallagan, Lee" userId="3309f591-4b41-47c1-a2c8-12c2b81b9663" providerId="ADAL" clId="{58939EAD-98A1-4574-AB14-1D82A45540B4}" dt="2024-11-11T13:46:51.231" v="201" actId="47"/>
        <pc:sldMkLst>
          <pc:docMk/>
          <pc:sldMk cId="1575901259" sldId="430"/>
        </pc:sldMkLst>
      </pc:sldChg>
      <pc:sldChg chg="del">
        <pc:chgData name="Hallagan, Lee" userId="3309f591-4b41-47c1-a2c8-12c2b81b9663" providerId="ADAL" clId="{58939EAD-98A1-4574-AB14-1D82A45540B4}" dt="2024-11-11T13:46:51.231" v="201" actId="47"/>
        <pc:sldMkLst>
          <pc:docMk/>
          <pc:sldMk cId="3746323929" sldId="431"/>
        </pc:sldMkLst>
      </pc:sldChg>
      <pc:sldChg chg="del">
        <pc:chgData name="Hallagan, Lee" userId="3309f591-4b41-47c1-a2c8-12c2b81b9663" providerId="ADAL" clId="{58939EAD-98A1-4574-AB14-1D82A45540B4}" dt="2024-11-11T13:46:51.231" v="201" actId="47"/>
        <pc:sldMkLst>
          <pc:docMk/>
          <pc:sldMk cId="3284413273" sldId="432"/>
        </pc:sldMkLst>
      </pc:sldChg>
      <pc:sldChg chg="del">
        <pc:chgData name="Hallagan, Lee" userId="3309f591-4b41-47c1-a2c8-12c2b81b9663" providerId="ADAL" clId="{58939EAD-98A1-4574-AB14-1D82A45540B4}" dt="2024-11-11T13:54:56.180" v="283" actId="47"/>
        <pc:sldMkLst>
          <pc:docMk/>
          <pc:sldMk cId="365143305" sldId="433"/>
        </pc:sldMkLst>
      </pc:sldChg>
      <pc:sldChg chg="addSp delSp modSp new add del mod ord">
        <pc:chgData name="Hallagan, Lee" userId="3309f591-4b41-47c1-a2c8-12c2b81b9663" providerId="ADAL" clId="{58939EAD-98A1-4574-AB14-1D82A45540B4}" dt="2024-11-12T00:25:19.168" v="4152" actId="47"/>
        <pc:sldMkLst>
          <pc:docMk/>
          <pc:sldMk cId="2486772026" sldId="434"/>
        </pc:sldMkLst>
      </pc:sldChg>
      <pc:sldChg chg="addSp delSp modSp add mod">
        <pc:chgData name="Hallagan, Lee" userId="3309f591-4b41-47c1-a2c8-12c2b81b9663" providerId="ADAL" clId="{58939EAD-98A1-4574-AB14-1D82A45540B4}" dt="2024-11-12T00:01:14.829" v="3387" actId="207"/>
        <pc:sldMkLst>
          <pc:docMk/>
          <pc:sldMk cId="1347155773" sldId="435"/>
        </pc:sldMkLst>
      </pc:sldChg>
      <pc:sldChg chg="addSp modSp add mod modNotesTx">
        <pc:chgData name="Hallagan, Lee" userId="3309f591-4b41-47c1-a2c8-12c2b81b9663" providerId="ADAL" clId="{58939EAD-98A1-4574-AB14-1D82A45540B4}" dt="2024-11-12T00:29:19.443" v="4162" actId="207"/>
        <pc:sldMkLst>
          <pc:docMk/>
          <pc:sldMk cId="1743235395" sldId="436"/>
        </pc:sldMkLst>
      </pc:sldChg>
      <pc:sldChg chg="addSp modSp add del mod modNotesTx">
        <pc:chgData name="Hallagan, Lee" userId="3309f591-4b41-47c1-a2c8-12c2b81b9663" providerId="ADAL" clId="{58939EAD-98A1-4574-AB14-1D82A45540B4}" dt="2024-11-12T00:39:08.194" v="4281" actId="47"/>
        <pc:sldMkLst>
          <pc:docMk/>
          <pc:sldMk cId="4011143483" sldId="437"/>
        </pc:sldMkLst>
      </pc:sldChg>
      <pc:sldChg chg="addSp modSp add mod modAnim modNotesTx">
        <pc:chgData name="Hallagan, Lee" userId="3309f591-4b41-47c1-a2c8-12c2b81b9663" providerId="ADAL" clId="{58939EAD-98A1-4574-AB14-1D82A45540B4}" dt="2024-11-12T00:03:51.564" v="3417" actId="207"/>
        <pc:sldMkLst>
          <pc:docMk/>
          <pc:sldMk cId="2369374663" sldId="438"/>
        </pc:sldMkLst>
      </pc:sldChg>
      <pc:sldChg chg="modSp add del mod">
        <pc:chgData name="Hallagan, Lee" userId="3309f591-4b41-47c1-a2c8-12c2b81b9663" providerId="ADAL" clId="{58939EAD-98A1-4574-AB14-1D82A45540B4}" dt="2024-11-11T14:21:24.776" v="1652" actId="47"/>
        <pc:sldMkLst>
          <pc:docMk/>
          <pc:sldMk cId="2568467769" sldId="439"/>
        </pc:sldMkLst>
      </pc:sldChg>
      <pc:sldChg chg="modSp new mod">
        <pc:chgData name="Hallagan, Lee" userId="3309f591-4b41-47c1-a2c8-12c2b81b9663" providerId="ADAL" clId="{58939EAD-98A1-4574-AB14-1D82A45540B4}" dt="2024-11-12T00:52:52.612" v="4628" actId="20577"/>
        <pc:sldMkLst>
          <pc:docMk/>
          <pc:sldMk cId="2044848587" sldId="440"/>
        </pc:sldMkLst>
      </pc:sldChg>
      <pc:sldChg chg="addSp delSp modSp add mod modAnim">
        <pc:chgData name="Hallagan, Lee" userId="3309f591-4b41-47c1-a2c8-12c2b81b9663" providerId="ADAL" clId="{58939EAD-98A1-4574-AB14-1D82A45540B4}" dt="2024-11-12T00:40:19.066" v="4282" actId="20577"/>
        <pc:sldMkLst>
          <pc:docMk/>
          <pc:sldMk cId="1436540269" sldId="441"/>
        </pc:sldMkLst>
      </pc:sldChg>
      <pc:sldChg chg="addSp delSp modSp add mod modAnim modNotesTx">
        <pc:chgData name="Hallagan, Lee" userId="3309f591-4b41-47c1-a2c8-12c2b81b9663" providerId="ADAL" clId="{58939EAD-98A1-4574-AB14-1D82A45540B4}" dt="2024-11-12T00:43:13.627" v="4361" actId="313"/>
        <pc:sldMkLst>
          <pc:docMk/>
          <pc:sldMk cId="1621324469" sldId="442"/>
        </pc:sldMkLst>
      </pc:sldChg>
      <pc:sldChg chg="addSp delSp modSp add mod ord modNotesTx">
        <pc:chgData name="Hallagan, Lee" userId="3309f591-4b41-47c1-a2c8-12c2b81b9663" providerId="ADAL" clId="{58939EAD-98A1-4574-AB14-1D82A45540B4}" dt="2024-11-12T00:45:41.539" v="4373" actId="478"/>
        <pc:sldMkLst>
          <pc:docMk/>
          <pc:sldMk cId="44802663" sldId="443"/>
        </pc:sldMkLst>
      </pc:sldChg>
      <pc:sldChg chg="addSp delSp modSp add mod modAnim modNotesTx">
        <pc:chgData name="Hallagan, Lee" userId="3309f591-4b41-47c1-a2c8-12c2b81b9663" providerId="ADAL" clId="{58939EAD-98A1-4574-AB14-1D82A45540B4}" dt="2024-11-12T00:48:49.894" v="4399" actId="1076"/>
        <pc:sldMkLst>
          <pc:docMk/>
          <pc:sldMk cId="1307388193" sldId="444"/>
        </pc:sldMkLst>
      </pc:sldChg>
      <pc:sldChg chg="addSp delSp modSp add mod delAnim modAnim modNotesTx">
        <pc:chgData name="Hallagan, Lee" userId="3309f591-4b41-47c1-a2c8-12c2b81b9663" providerId="ADAL" clId="{58939EAD-98A1-4574-AB14-1D82A45540B4}" dt="2024-11-12T00:49:26.874" v="4441" actId="20577"/>
        <pc:sldMkLst>
          <pc:docMk/>
          <pc:sldMk cId="2337971827" sldId="445"/>
        </pc:sldMkLst>
      </pc:sldChg>
      <pc:sldChg chg="delSp modSp add mod">
        <pc:chgData name="Hallagan, Lee" userId="3309f591-4b41-47c1-a2c8-12c2b81b9663" providerId="ADAL" clId="{58939EAD-98A1-4574-AB14-1D82A45540B4}" dt="2024-11-12T00:19:35.943" v="4017" actId="478"/>
        <pc:sldMkLst>
          <pc:docMk/>
          <pc:sldMk cId="2625975806" sldId="446"/>
        </pc:sldMkLst>
      </pc:sldChg>
      <pc:sldChg chg="addSp delSp modSp add mod delAnim modAnim">
        <pc:chgData name="Hallagan, Lee" userId="3309f591-4b41-47c1-a2c8-12c2b81b9663" providerId="ADAL" clId="{58939EAD-98A1-4574-AB14-1D82A45540B4}" dt="2024-11-12T00:19:07.599" v="4016" actId="14100"/>
        <pc:sldMkLst>
          <pc:docMk/>
          <pc:sldMk cId="368758631" sldId="447"/>
        </pc:sldMkLst>
      </pc:sldChg>
      <pc:sldChg chg="new">
        <pc:chgData name="Hallagan, Lee" userId="3309f591-4b41-47c1-a2c8-12c2b81b9663" providerId="ADAL" clId="{58939EAD-98A1-4574-AB14-1D82A45540B4}" dt="2024-11-12T00:02:20.012" v="3401" actId="680"/>
        <pc:sldMkLst>
          <pc:docMk/>
          <pc:sldMk cId="1155392563" sldId="448"/>
        </pc:sldMkLst>
      </pc:sldChg>
      <pc:sldChg chg="addSp delSp modSp add mod">
        <pc:chgData name="Hallagan, Lee" userId="3309f591-4b41-47c1-a2c8-12c2b81b9663" providerId="ADAL" clId="{58939EAD-98A1-4574-AB14-1D82A45540B4}" dt="2024-11-12T00:08:29.984" v="3449" actId="14100"/>
        <pc:sldMkLst>
          <pc:docMk/>
          <pc:sldMk cId="2736246441" sldId="449"/>
        </pc:sldMkLst>
      </pc:sldChg>
      <pc:sldChg chg="addSp modSp add mod">
        <pc:chgData name="Hallagan, Lee" userId="3309f591-4b41-47c1-a2c8-12c2b81b9663" providerId="ADAL" clId="{58939EAD-98A1-4574-AB14-1D82A45540B4}" dt="2024-11-12T00:09:45.259" v="3464" actId="14100"/>
        <pc:sldMkLst>
          <pc:docMk/>
          <pc:sldMk cId="2300225409" sldId="450"/>
        </pc:sldMkLst>
      </pc:sldChg>
      <pc:sldChg chg="addSp delSp modSp add mod modNotesTx">
        <pc:chgData name="Hallagan, Lee" userId="3309f591-4b41-47c1-a2c8-12c2b81b9663" providerId="ADAL" clId="{58939EAD-98A1-4574-AB14-1D82A45540B4}" dt="2024-11-12T00:46:26.605" v="4389"/>
        <pc:sldMkLst>
          <pc:docMk/>
          <pc:sldMk cId="1695419831" sldId="451"/>
        </pc:sldMkLst>
      </pc:sldChg>
      <pc:sldChg chg="addSp modSp new mod">
        <pc:chgData name="Hallagan, Lee" userId="3309f591-4b41-47c1-a2c8-12c2b81b9663" providerId="ADAL" clId="{58939EAD-98A1-4574-AB14-1D82A45540B4}" dt="2024-11-12T00:27:10.083" v="4156" actId="1076"/>
        <pc:sldMkLst>
          <pc:docMk/>
          <pc:sldMk cId="2751555808" sldId="452"/>
        </pc:sldMkLst>
      </pc:sldChg>
      <pc:sldChg chg="delSp add mod modNotesTx">
        <pc:chgData name="Hallagan, Lee" userId="3309f591-4b41-47c1-a2c8-12c2b81b9663" providerId="ADAL" clId="{58939EAD-98A1-4574-AB14-1D82A45540B4}" dt="2024-11-12T00:46:02.619" v="4386" actId="20577"/>
        <pc:sldMkLst>
          <pc:docMk/>
          <pc:sldMk cId="1829707235" sldId="45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898382-4600-422C-87F5-A877EC1B2AD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6236F9-F33E-41D2-A03D-63E026C59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95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04991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64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Examiner may ask questions</a:t>
            </a:r>
          </a:p>
        </p:txBody>
      </p:sp>
    </p:spTree>
    <p:extLst>
      <p:ext uri="{BB962C8B-B14F-4D97-AF65-F5344CB8AC3E}">
        <p14:creationId xmlns:p14="http://schemas.microsoft.com/office/powerpoint/2010/main" val="3946343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Examiner may ask questions</a:t>
            </a:r>
          </a:p>
        </p:txBody>
      </p:sp>
    </p:spTree>
    <p:extLst>
      <p:ext uri="{BB962C8B-B14F-4D97-AF65-F5344CB8AC3E}">
        <p14:creationId xmlns:p14="http://schemas.microsoft.com/office/powerpoint/2010/main" val="5868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Examiner may ask you to generate a </a:t>
            </a:r>
            <a:r>
              <a:rPr lang="en-US" dirty="0" err="1"/>
              <a:t>ddx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7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prepared to defend what you order</a:t>
            </a:r>
          </a:p>
          <a:p>
            <a:r>
              <a:rPr lang="en-US" dirty="0"/>
              <a:t>“why do you need a lactate?”</a:t>
            </a:r>
          </a:p>
        </p:txBody>
      </p:sp>
    </p:spTree>
    <p:extLst>
      <p:ext uri="{BB962C8B-B14F-4D97-AF65-F5344CB8AC3E}">
        <p14:creationId xmlns:p14="http://schemas.microsoft.com/office/powerpoint/2010/main" val="3557320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Acute abdominal series</a:t>
            </a:r>
          </a:p>
          <a:p>
            <a:r>
              <a:rPr lang="en-US" dirty="0"/>
              <a:t>US</a:t>
            </a:r>
          </a:p>
          <a:p>
            <a:r>
              <a:rPr lang="en-US" dirty="0"/>
              <a:t>CT</a:t>
            </a:r>
          </a:p>
        </p:txBody>
      </p:sp>
    </p:spTree>
    <p:extLst>
      <p:ext uri="{BB962C8B-B14F-4D97-AF65-F5344CB8AC3E}">
        <p14:creationId xmlns:p14="http://schemas.microsoft.com/office/powerpoint/2010/main" val="3735436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Acute abdominal series</a:t>
            </a:r>
          </a:p>
          <a:p>
            <a:r>
              <a:rPr lang="en-US" dirty="0"/>
              <a:t>US</a:t>
            </a:r>
          </a:p>
          <a:p>
            <a:r>
              <a:rPr lang="en-US" dirty="0"/>
              <a:t>CT</a:t>
            </a:r>
          </a:p>
          <a:p>
            <a:r>
              <a:rPr lang="en-US" dirty="0"/>
              <a:t>ECG bonus</a:t>
            </a:r>
          </a:p>
        </p:txBody>
      </p:sp>
    </p:spTree>
    <p:extLst>
      <p:ext uri="{BB962C8B-B14F-4D97-AF65-F5344CB8AC3E}">
        <p14:creationId xmlns:p14="http://schemas.microsoft.com/office/powerpoint/2010/main" val="2991758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ECG bonus</a:t>
            </a:r>
          </a:p>
          <a:p>
            <a:r>
              <a:rPr lang="en-US" dirty="0"/>
              <a:t>Not one answer, Defend decision</a:t>
            </a:r>
          </a:p>
        </p:txBody>
      </p:sp>
    </p:spTree>
    <p:extLst>
      <p:ext uri="{BB962C8B-B14F-4D97-AF65-F5344CB8AC3E}">
        <p14:creationId xmlns:p14="http://schemas.microsoft.com/office/powerpoint/2010/main" val="3565340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 diagnosis</a:t>
            </a:r>
          </a:p>
          <a:p>
            <a:r>
              <a:rPr lang="en-US" dirty="0"/>
              <a:t>Explain your thinking.</a:t>
            </a:r>
          </a:p>
        </p:txBody>
      </p:sp>
    </p:spTree>
    <p:extLst>
      <p:ext uri="{BB962C8B-B14F-4D97-AF65-F5344CB8AC3E}">
        <p14:creationId xmlns:p14="http://schemas.microsoft.com/office/powerpoint/2010/main" val="3826156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80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Preop: </a:t>
            </a:r>
            <a:r>
              <a:rPr lang="en-US" dirty="0" err="1"/>
              <a:t>abx</a:t>
            </a:r>
            <a:r>
              <a:rPr lang="en-US" dirty="0"/>
              <a:t>, type and screen, discuss with anesthesia</a:t>
            </a:r>
          </a:p>
          <a:p>
            <a:r>
              <a:rPr lang="en-US" dirty="0"/>
              <a:t>Name </a:t>
            </a:r>
            <a:r>
              <a:rPr lang="en-US" dirty="0" err="1"/>
              <a:t>abx</a:t>
            </a:r>
            <a:r>
              <a:rPr lang="en-US" dirty="0"/>
              <a:t> (or at least coverage)</a:t>
            </a:r>
          </a:p>
        </p:txBody>
      </p:sp>
    </p:spTree>
    <p:extLst>
      <p:ext uri="{BB962C8B-B14F-4D97-AF65-F5344CB8AC3E}">
        <p14:creationId xmlns:p14="http://schemas.microsoft.com/office/powerpoint/2010/main" val="3886878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your </a:t>
            </a:r>
            <a:r>
              <a:rPr lang="en-US" dirty="0" err="1"/>
              <a:t>ddx</a:t>
            </a:r>
            <a:r>
              <a:rPr lang="en-US" dirty="0"/>
              <a:t>?</a:t>
            </a:r>
          </a:p>
          <a:p>
            <a:r>
              <a:rPr lang="en-US" dirty="0"/>
              <a:t>Very broad</a:t>
            </a:r>
          </a:p>
        </p:txBody>
      </p:sp>
    </p:spTree>
    <p:extLst>
      <p:ext uri="{BB962C8B-B14F-4D97-AF65-F5344CB8AC3E}">
        <p14:creationId xmlns:p14="http://schemas.microsoft.com/office/powerpoint/2010/main" val="4000322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41026-A30D-B9CE-7780-D1C3CA13E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D33C82-31AB-9F87-95B4-F886FA3B19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792C5A-49FD-ED60-62ED-1A5C606F3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Preop: </a:t>
            </a:r>
            <a:r>
              <a:rPr lang="en-US" dirty="0" err="1"/>
              <a:t>abx</a:t>
            </a:r>
            <a:r>
              <a:rPr lang="en-US" dirty="0"/>
              <a:t>, type and screen, discuss with anesthesia</a:t>
            </a:r>
          </a:p>
          <a:p>
            <a:r>
              <a:rPr lang="en-US" dirty="0"/>
              <a:t>Name </a:t>
            </a:r>
            <a:r>
              <a:rPr lang="en-US" dirty="0" err="1"/>
              <a:t>abx</a:t>
            </a:r>
            <a:r>
              <a:rPr lang="en-US" dirty="0"/>
              <a:t> (or at least coverage)</a:t>
            </a:r>
          </a:p>
        </p:txBody>
      </p:sp>
    </p:spTree>
    <p:extLst>
      <p:ext uri="{BB962C8B-B14F-4D97-AF65-F5344CB8AC3E}">
        <p14:creationId xmlns:p14="http://schemas.microsoft.com/office/powerpoint/2010/main" val="4056211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Antibiotics, ng tube, contrast study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975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d04a194f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d04a194f4_0_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0872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d04a194f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d04a194f4_0_2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6176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Skip this part in office</a:t>
            </a:r>
          </a:p>
        </p:txBody>
      </p:sp>
    </p:spTree>
    <p:extLst>
      <p:ext uri="{BB962C8B-B14F-4D97-AF65-F5344CB8AC3E}">
        <p14:creationId xmlns:p14="http://schemas.microsoft.com/office/powerpoint/2010/main" val="3088135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92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are you going to collect all this information without using all the time?</a:t>
            </a:r>
          </a:p>
        </p:txBody>
      </p:sp>
    </p:spTree>
    <p:extLst>
      <p:ext uri="{BB962C8B-B14F-4D97-AF65-F5344CB8AC3E}">
        <p14:creationId xmlns:p14="http://schemas.microsoft.com/office/powerpoint/2010/main" val="2067485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ask reasonable questions- don’t try to get everything. Try to think about </a:t>
            </a:r>
            <a:r>
              <a:rPr lang="en-US" dirty="0" err="1"/>
              <a:t>ddx</a:t>
            </a:r>
            <a:endParaRPr lang="en-US" dirty="0"/>
          </a:p>
          <a:p>
            <a:r>
              <a:rPr lang="en-US" b="1" dirty="0"/>
              <a:t>Biliary</a:t>
            </a:r>
            <a:r>
              <a:rPr lang="en-US" dirty="0"/>
              <a:t>: pain after eating, biliuria, </a:t>
            </a:r>
            <a:r>
              <a:rPr lang="en-US" b="1" dirty="0" err="1"/>
              <a:t>pud</a:t>
            </a:r>
            <a:r>
              <a:rPr lang="en-US" dirty="0"/>
              <a:t>: pain better after eating, </a:t>
            </a:r>
            <a:r>
              <a:rPr lang="en-US" b="1" dirty="0"/>
              <a:t>pancreatitis</a:t>
            </a:r>
            <a:r>
              <a:rPr lang="en-US" dirty="0"/>
              <a:t>: pain into back</a:t>
            </a:r>
          </a:p>
        </p:txBody>
      </p:sp>
    </p:spTree>
    <p:extLst>
      <p:ext uri="{BB962C8B-B14F-4D97-AF65-F5344CB8AC3E}">
        <p14:creationId xmlns:p14="http://schemas.microsoft.com/office/powerpoint/2010/main" val="261652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ask this without playing “20 questions” and </a:t>
            </a:r>
            <a:r>
              <a:rPr lang="en-US" dirty="0" err="1"/>
              <a:t>exibit</a:t>
            </a:r>
            <a:r>
              <a:rPr lang="en-US" dirty="0"/>
              <a:t> knowledge</a:t>
            </a:r>
          </a:p>
        </p:txBody>
      </p:sp>
    </p:spTree>
    <p:extLst>
      <p:ext uri="{BB962C8B-B14F-4D97-AF65-F5344CB8AC3E}">
        <p14:creationId xmlns:p14="http://schemas.microsoft.com/office/powerpoint/2010/main" val="2282272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ask this without playing “20 questions” and </a:t>
            </a:r>
            <a:r>
              <a:rPr lang="en-US" dirty="0" err="1"/>
              <a:t>exibit</a:t>
            </a:r>
            <a:r>
              <a:rPr lang="en-US" dirty="0"/>
              <a:t> knowledge</a:t>
            </a:r>
          </a:p>
          <a:p>
            <a:r>
              <a:rPr lang="en-US" dirty="0"/>
              <a:t>DDX: </a:t>
            </a:r>
            <a:r>
              <a:rPr lang="en-US" b="1" dirty="0"/>
              <a:t>Biliary</a:t>
            </a:r>
            <a:r>
              <a:rPr lang="en-US" dirty="0"/>
              <a:t>: gallstones, pancreatitis </a:t>
            </a:r>
            <a:r>
              <a:rPr lang="en-US" b="1" dirty="0"/>
              <a:t>PUD</a:t>
            </a:r>
            <a:r>
              <a:rPr lang="en-US" dirty="0"/>
              <a:t>: History of GERD, NSAIDS, smoking. </a:t>
            </a:r>
            <a:r>
              <a:rPr lang="en-US" b="1" dirty="0"/>
              <a:t>Pancreatitis</a:t>
            </a:r>
            <a:r>
              <a:rPr lang="en-US" dirty="0"/>
              <a:t>: lipids, alcohol</a:t>
            </a:r>
          </a:p>
          <a:p>
            <a:r>
              <a:rPr lang="en-US" dirty="0"/>
              <a:t>Do not have to review </a:t>
            </a:r>
            <a:r>
              <a:rPr lang="en-US" dirty="0" err="1"/>
              <a:t>FHx</a:t>
            </a:r>
            <a:r>
              <a:rPr lang="en-US" dirty="0"/>
              <a:t> for this question (but think about breast question)</a:t>
            </a:r>
          </a:p>
          <a:p>
            <a:r>
              <a:rPr lang="en-US" dirty="0"/>
              <a:t>Ok to ask follow up questions</a:t>
            </a:r>
          </a:p>
        </p:txBody>
      </p:sp>
    </p:spTree>
    <p:extLst>
      <p:ext uri="{BB962C8B-B14F-4D97-AF65-F5344CB8AC3E}">
        <p14:creationId xmlns:p14="http://schemas.microsoft.com/office/powerpoint/2010/main" val="3150013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Examiner may ask questions</a:t>
            </a:r>
          </a:p>
        </p:txBody>
      </p:sp>
    </p:spTree>
    <p:extLst>
      <p:ext uri="{BB962C8B-B14F-4D97-AF65-F5344CB8AC3E}">
        <p14:creationId xmlns:p14="http://schemas.microsoft.com/office/powerpoint/2010/main" val="257653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2A4A-0C14-481C-9916-506CCDC1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exam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7239F-CC46-4FED-98C3-15C43307B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to the Oral exam</a:t>
            </a:r>
          </a:p>
          <a:p>
            <a:pPr lvl="1"/>
            <a:r>
              <a:rPr lang="en-US" dirty="0"/>
              <a:t>Purpose of Exam</a:t>
            </a:r>
          </a:p>
          <a:p>
            <a:pPr lvl="1"/>
            <a:r>
              <a:rPr lang="en-US" dirty="0"/>
              <a:t>Format</a:t>
            </a:r>
          </a:p>
          <a:p>
            <a:pPr lvl="1"/>
            <a:r>
              <a:rPr lang="en-US" dirty="0"/>
              <a:t>Content</a:t>
            </a:r>
          </a:p>
          <a:p>
            <a:pPr lvl="1"/>
            <a:r>
              <a:rPr lang="en-US" dirty="0"/>
              <a:t>How to study for exam (content)</a:t>
            </a:r>
          </a:p>
          <a:p>
            <a:pPr lvl="1"/>
            <a:r>
              <a:rPr lang="en-US" dirty="0"/>
              <a:t>Preparation to the format of an oral exam</a:t>
            </a:r>
          </a:p>
          <a:p>
            <a:r>
              <a:rPr lang="en-US" dirty="0"/>
              <a:t>Introduction to Trauma</a:t>
            </a:r>
          </a:p>
        </p:txBody>
      </p:sp>
    </p:spTree>
    <p:extLst>
      <p:ext uri="{BB962C8B-B14F-4D97-AF65-F5344CB8AC3E}">
        <p14:creationId xmlns:p14="http://schemas.microsoft.com/office/powerpoint/2010/main" val="26795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5971" y="504977"/>
            <a:ext cx="6617606" cy="4041855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dirty="0"/>
              <a:t>Outpatient</a:t>
            </a:r>
          </a:p>
          <a:p>
            <a:pPr lvl="1"/>
            <a:r>
              <a:rPr lang="en-US" dirty="0"/>
              <a:t>“a 41yo female presents to your office with a funny looking nevus. She reports that she never noticed it until 2 weeks ago. She is otherwise feeling fine”</a:t>
            </a:r>
          </a:p>
          <a:p>
            <a:r>
              <a:rPr lang="en-US" dirty="0"/>
              <a:t>Inpatient</a:t>
            </a:r>
          </a:p>
          <a:p>
            <a:pPr lvl="1"/>
            <a:r>
              <a:rPr lang="en-US" dirty="0"/>
              <a:t>“a 65 </a:t>
            </a:r>
            <a:r>
              <a:rPr lang="en-US" dirty="0" err="1"/>
              <a:t>yo</a:t>
            </a:r>
            <a:r>
              <a:rPr lang="en-US" dirty="0"/>
              <a:t> male presents to the ED with 6 hours of severe upper abdominal pain. He went to bed feeling well but was awoken by severe pain and nausea. He tried taking some </a:t>
            </a:r>
            <a:r>
              <a:rPr lang="en-US" dirty="0" err="1"/>
              <a:t>pepto</a:t>
            </a:r>
            <a:r>
              <a:rPr lang="en-US" dirty="0"/>
              <a:t> </a:t>
            </a:r>
            <a:r>
              <a:rPr lang="en-US" dirty="0" err="1"/>
              <a:t>bismol</a:t>
            </a:r>
            <a:r>
              <a:rPr lang="en-US" dirty="0"/>
              <a:t> without effect”</a:t>
            </a:r>
          </a:p>
          <a:p>
            <a:r>
              <a:rPr lang="en-US" dirty="0">
                <a:solidFill>
                  <a:srgbClr val="FF0000"/>
                </a:solidFill>
              </a:rPr>
              <a:t>Trauma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“a 23 </a:t>
            </a:r>
            <a:r>
              <a:rPr lang="en-US" dirty="0" err="1">
                <a:solidFill>
                  <a:srgbClr val="FF0000"/>
                </a:solidFill>
              </a:rPr>
              <a:t>yo</a:t>
            </a:r>
            <a:r>
              <a:rPr lang="en-US" dirty="0">
                <a:solidFill>
                  <a:srgbClr val="FF0000"/>
                </a:solidFill>
              </a:rPr>
              <a:t> female was found down after a motorcycle crash. She has significant facial trauma and was unresponsive at the scene”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8EBC4E-E0CA-9AF6-270D-73EF9D925D57}"/>
              </a:ext>
            </a:extLst>
          </p:cNvPr>
          <p:cNvGrpSpPr/>
          <p:nvPr/>
        </p:nvGrpSpPr>
        <p:grpSpPr>
          <a:xfrm>
            <a:off x="285225" y="802035"/>
            <a:ext cx="1776447" cy="3539430"/>
            <a:chOff x="3418450" y="1167617"/>
            <a:chExt cx="1776447" cy="35394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2A4F2C-F3CE-B30B-242D-A9550B476080}"/>
                </a:ext>
              </a:extLst>
            </p:cNvPr>
            <p:cNvSpPr txBox="1"/>
            <p:nvPr/>
          </p:nvSpPr>
          <p:spPr>
            <a:xfrm>
              <a:off x="3418450" y="1167617"/>
              <a:ext cx="1776447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Stem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Stabilization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History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Physical Exam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Labs, tests, imaging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Diagnosis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Management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266E6F2-3ADC-04A7-2BFD-ACDA79370AD6}"/>
                </a:ext>
              </a:extLst>
            </p:cNvPr>
            <p:cNvCxnSpPr/>
            <p:nvPr/>
          </p:nvCxnSpPr>
          <p:spPr>
            <a:xfrm>
              <a:off x="3649008" y="28668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E01B021-79A3-A411-D6C3-EFC81393CD1F}"/>
                </a:ext>
              </a:extLst>
            </p:cNvPr>
            <p:cNvCxnSpPr/>
            <p:nvPr/>
          </p:nvCxnSpPr>
          <p:spPr>
            <a:xfrm>
              <a:off x="3718960" y="40479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8705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48EBC4E-E0CA-9AF6-270D-73EF9D925D57}"/>
              </a:ext>
            </a:extLst>
          </p:cNvPr>
          <p:cNvGrpSpPr/>
          <p:nvPr/>
        </p:nvGrpSpPr>
        <p:grpSpPr>
          <a:xfrm>
            <a:off x="285225" y="802035"/>
            <a:ext cx="1776447" cy="3539430"/>
            <a:chOff x="3418450" y="1167617"/>
            <a:chExt cx="1776447" cy="35394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2A4F2C-F3CE-B30B-242D-A9550B476080}"/>
                </a:ext>
              </a:extLst>
            </p:cNvPr>
            <p:cNvSpPr txBox="1"/>
            <p:nvPr/>
          </p:nvSpPr>
          <p:spPr>
            <a:xfrm>
              <a:off x="3418450" y="1167617"/>
              <a:ext cx="1776447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Stem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Stabilization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History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Physical Exam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Labs, tests, imaging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Diagnosis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Management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266E6F2-3ADC-04A7-2BFD-ACDA79370AD6}"/>
                </a:ext>
              </a:extLst>
            </p:cNvPr>
            <p:cNvCxnSpPr/>
            <p:nvPr/>
          </p:nvCxnSpPr>
          <p:spPr>
            <a:xfrm>
              <a:off x="3649008" y="28668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E01B021-79A3-A411-D6C3-EFC81393CD1F}"/>
                </a:ext>
              </a:extLst>
            </p:cNvPr>
            <p:cNvCxnSpPr/>
            <p:nvPr/>
          </p:nvCxnSpPr>
          <p:spPr>
            <a:xfrm>
              <a:off x="3718960" y="40479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A01415F5-8399-95BE-BF04-0393773A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142" y="288275"/>
            <a:ext cx="5719984" cy="572700"/>
          </a:xfrm>
        </p:spPr>
        <p:txBody>
          <a:bodyPr/>
          <a:lstStyle/>
          <a:p>
            <a:r>
              <a:rPr lang="en-US" dirty="0"/>
              <a:t>Example- Patrick U. Davis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D905E43-4A69-8049-F769-6713CE557415}"/>
              </a:ext>
            </a:extLst>
          </p:cNvPr>
          <p:cNvSpPr txBox="1">
            <a:spLocks/>
          </p:cNvSpPr>
          <p:nvPr/>
        </p:nvSpPr>
        <p:spPr>
          <a:xfrm>
            <a:off x="3112316" y="1152475"/>
            <a:ext cx="5719984" cy="3416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277AF6E-3393-B679-0556-D4F1C067EF22}"/>
              </a:ext>
            </a:extLst>
          </p:cNvPr>
          <p:cNvSpPr txBox="1">
            <a:spLocks/>
          </p:cNvSpPr>
          <p:nvPr/>
        </p:nvSpPr>
        <p:spPr>
          <a:xfrm>
            <a:off x="2621560" y="1152475"/>
            <a:ext cx="3552737" cy="961551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/>
            <a:r>
              <a:rPr lang="en-US" dirty="0"/>
              <a:t>You are asked to see a 45 </a:t>
            </a:r>
            <a:r>
              <a:rPr lang="en-US" dirty="0" err="1"/>
              <a:t>yo</a:t>
            </a:r>
            <a:r>
              <a:rPr lang="en-US" dirty="0"/>
              <a:t> male in the ER with severe abdominal pain. The ER doc thinks it could be surgical and wants you to see him right away.</a:t>
            </a:r>
          </a:p>
        </p:txBody>
      </p:sp>
    </p:spTree>
    <p:extLst>
      <p:ext uri="{BB962C8B-B14F-4D97-AF65-F5344CB8AC3E}">
        <p14:creationId xmlns:p14="http://schemas.microsoft.com/office/powerpoint/2010/main" val="1347155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48EBC4E-E0CA-9AF6-270D-73EF9D925D57}"/>
              </a:ext>
            </a:extLst>
          </p:cNvPr>
          <p:cNvGrpSpPr/>
          <p:nvPr/>
        </p:nvGrpSpPr>
        <p:grpSpPr>
          <a:xfrm>
            <a:off x="285225" y="802035"/>
            <a:ext cx="1776447" cy="3539430"/>
            <a:chOff x="3418450" y="1167617"/>
            <a:chExt cx="1776447" cy="35394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2A4F2C-F3CE-B30B-242D-A9550B476080}"/>
                </a:ext>
              </a:extLst>
            </p:cNvPr>
            <p:cNvSpPr txBox="1"/>
            <p:nvPr/>
          </p:nvSpPr>
          <p:spPr>
            <a:xfrm>
              <a:off x="3418450" y="1167617"/>
              <a:ext cx="1776447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Stem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Stabilization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History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Physical Exam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Labs, tests, imaging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Diagnosis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Management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266E6F2-3ADC-04A7-2BFD-ACDA79370AD6}"/>
                </a:ext>
              </a:extLst>
            </p:cNvPr>
            <p:cNvCxnSpPr/>
            <p:nvPr/>
          </p:nvCxnSpPr>
          <p:spPr>
            <a:xfrm>
              <a:off x="3649008" y="28668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E01B021-79A3-A411-D6C3-EFC81393CD1F}"/>
                </a:ext>
              </a:extLst>
            </p:cNvPr>
            <p:cNvCxnSpPr/>
            <p:nvPr/>
          </p:nvCxnSpPr>
          <p:spPr>
            <a:xfrm>
              <a:off x="3718960" y="40479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A01415F5-8399-95BE-BF04-0393773A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142" y="288275"/>
            <a:ext cx="5719984" cy="572700"/>
          </a:xfrm>
        </p:spPr>
        <p:txBody>
          <a:bodyPr/>
          <a:lstStyle/>
          <a:p>
            <a:r>
              <a:rPr lang="en-US" dirty="0"/>
              <a:t>Example- Patrick U. Davis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D905E43-4A69-8049-F769-6713CE557415}"/>
              </a:ext>
            </a:extLst>
          </p:cNvPr>
          <p:cNvSpPr txBox="1">
            <a:spLocks/>
          </p:cNvSpPr>
          <p:nvPr/>
        </p:nvSpPr>
        <p:spPr>
          <a:xfrm>
            <a:off x="3112316" y="1152475"/>
            <a:ext cx="5719984" cy="3416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277AF6E-3393-B679-0556-D4F1C067EF22}"/>
              </a:ext>
            </a:extLst>
          </p:cNvPr>
          <p:cNvSpPr txBox="1">
            <a:spLocks/>
          </p:cNvSpPr>
          <p:nvPr/>
        </p:nvSpPr>
        <p:spPr>
          <a:xfrm>
            <a:off x="2621560" y="1152475"/>
            <a:ext cx="3552737" cy="961551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/>
            <a:r>
              <a:rPr lang="en-US" dirty="0"/>
              <a:t>You are asked to see a 45 </a:t>
            </a:r>
            <a:r>
              <a:rPr lang="en-US" dirty="0" err="1"/>
              <a:t>yo</a:t>
            </a:r>
            <a:r>
              <a:rPr lang="en-US" dirty="0"/>
              <a:t> male in the ER with severe abdominal pain. The ER doc thinks it could be surgical and wants you to see him right away.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3DB05B-B05E-1224-7412-C66B9D75920F}"/>
              </a:ext>
            </a:extLst>
          </p:cNvPr>
          <p:cNvGrpSpPr/>
          <p:nvPr/>
        </p:nvGrpSpPr>
        <p:grpSpPr>
          <a:xfrm>
            <a:off x="6735389" y="1152475"/>
            <a:ext cx="1730326" cy="2426677"/>
            <a:chOff x="1241474" y="1653423"/>
            <a:chExt cx="1547446" cy="2096086"/>
          </a:xfr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C52D5A28-3966-F0FE-2126-9D4241BB8E0D}"/>
                </a:ext>
              </a:extLst>
            </p:cNvPr>
            <p:cNvSpPr/>
            <p:nvPr/>
          </p:nvSpPr>
          <p:spPr>
            <a:xfrm rot="10800000">
              <a:off x="1241474" y="1653423"/>
              <a:ext cx="1547446" cy="2096086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1A62B1-A925-0543-D182-F4A085075F3B}"/>
                </a:ext>
              </a:extLst>
            </p:cNvPr>
            <p:cNvSpPr txBox="1"/>
            <p:nvPr/>
          </p:nvSpPr>
          <p:spPr>
            <a:xfrm>
              <a:off x="1749669" y="2198433"/>
              <a:ext cx="531055" cy="30777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DDx</a:t>
              </a:r>
              <a:endParaRPr lang="en-US" dirty="0"/>
            </a:p>
          </p:txBody>
        </p:sp>
      </p:grpSp>
      <p:sp>
        <p:nvSpPr>
          <p:cNvPr id="12" name="Right Arrow 16">
            <a:extLst>
              <a:ext uri="{FF2B5EF4-FFF2-40B4-BE49-F238E27FC236}">
                <a16:creationId xmlns:a16="http://schemas.microsoft.com/office/drawing/2014/main" id="{DC7D03A4-1B57-86D9-B0CD-2E974B9FCF02}"/>
              </a:ext>
            </a:extLst>
          </p:cNvPr>
          <p:cNvSpPr/>
          <p:nvPr/>
        </p:nvSpPr>
        <p:spPr>
          <a:xfrm rot="5400000">
            <a:off x="7274089" y="1395757"/>
            <a:ext cx="531593" cy="12133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7">
            <a:extLst>
              <a:ext uri="{FF2B5EF4-FFF2-40B4-BE49-F238E27FC236}">
                <a16:creationId xmlns:a16="http://schemas.microsoft.com/office/drawing/2014/main" id="{65A2B4ED-EABB-C68F-D88D-8374787A98FE}"/>
              </a:ext>
            </a:extLst>
          </p:cNvPr>
          <p:cNvSpPr/>
          <p:nvPr/>
        </p:nvSpPr>
        <p:spPr>
          <a:xfrm rot="5400000">
            <a:off x="7094552" y="2679261"/>
            <a:ext cx="900335" cy="11166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35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40ED8-20FA-E2D0-8E03-359B2910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316" y="445025"/>
            <a:ext cx="5719984" cy="572700"/>
          </a:xfrm>
        </p:spPr>
        <p:txBody>
          <a:bodyPr/>
          <a:lstStyle/>
          <a:p>
            <a:r>
              <a:rPr lang="en-US" dirty="0"/>
              <a:t>Stabilization: Are they sick?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7E172-2032-D75B-F75A-EFBA79D68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6271" y="1152475"/>
            <a:ext cx="5719984" cy="3416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Clues from 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Active bleeding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Signs of sepsis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“worried about them”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Extremis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20E918-8F94-AD03-6E06-D62F2BEE59BF}"/>
              </a:ext>
            </a:extLst>
          </p:cNvPr>
          <p:cNvGrpSpPr/>
          <p:nvPr/>
        </p:nvGrpSpPr>
        <p:grpSpPr>
          <a:xfrm>
            <a:off x="297745" y="802035"/>
            <a:ext cx="1776447" cy="3539430"/>
            <a:chOff x="3418450" y="1167617"/>
            <a:chExt cx="1776447" cy="35394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D0BE5A-2F8C-88EB-C018-B1F5B04D2560}"/>
                </a:ext>
              </a:extLst>
            </p:cNvPr>
            <p:cNvSpPr txBox="1"/>
            <p:nvPr/>
          </p:nvSpPr>
          <p:spPr>
            <a:xfrm>
              <a:off x="3418450" y="1167617"/>
              <a:ext cx="1776447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Stem</a:t>
              </a:r>
            </a:p>
            <a:p>
              <a:pPr algn="ctr"/>
              <a:endParaRPr lang="en-US" dirty="0"/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Stabilization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History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Physical Exam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Labs, tests, imaging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Diagnosis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Management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61BCAF7-AA57-2A42-002B-95C9B8BB78A4}"/>
                </a:ext>
              </a:extLst>
            </p:cNvPr>
            <p:cNvCxnSpPr/>
            <p:nvPr/>
          </p:nvCxnSpPr>
          <p:spPr>
            <a:xfrm>
              <a:off x="3649008" y="28668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FAFED9F-6D62-20DA-40BF-9EA8003A7F07}"/>
                </a:ext>
              </a:extLst>
            </p:cNvPr>
            <p:cNvCxnSpPr/>
            <p:nvPr/>
          </p:nvCxnSpPr>
          <p:spPr>
            <a:xfrm>
              <a:off x="3718960" y="40479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2656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4ABC-7C5A-A032-06C8-3E4595ED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9152" y="445025"/>
            <a:ext cx="5443148" cy="572700"/>
          </a:xfrm>
        </p:spPr>
        <p:txBody>
          <a:bodyPr/>
          <a:lstStyle/>
          <a:p>
            <a:r>
              <a:rPr lang="en-US" dirty="0"/>
              <a:t>Initial Management- ABCs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4D0B6-A341-7255-EA48-8089F9C76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9152" y="1152475"/>
            <a:ext cx="5443148" cy="3416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Airway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Oxygen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Suction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ET tube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Breathing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Chest tube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ET tube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Circulation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Access (bilateral large bore PIV)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IVF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Massive transfusion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A220DB-A1D0-80B3-6421-98CC3B195222}"/>
              </a:ext>
            </a:extLst>
          </p:cNvPr>
          <p:cNvGrpSpPr/>
          <p:nvPr/>
        </p:nvGrpSpPr>
        <p:grpSpPr>
          <a:xfrm>
            <a:off x="297745" y="802035"/>
            <a:ext cx="1776447" cy="3539430"/>
            <a:chOff x="3418450" y="1167617"/>
            <a:chExt cx="1776447" cy="35394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2F9FB0-1A5D-2BB2-E9A7-BA0209348EB6}"/>
                </a:ext>
              </a:extLst>
            </p:cNvPr>
            <p:cNvSpPr txBox="1"/>
            <p:nvPr/>
          </p:nvSpPr>
          <p:spPr>
            <a:xfrm>
              <a:off x="3418450" y="1167617"/>
              <a:ext cx="1776447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Stem</a:t>
              </a:r>
            </a:p>
            <a:p>
              <a:pPr algn="ctr"/>
              <a:endParaRPr lang="en-US" dirty="0"/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Stabilization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History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Physical Exam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Labs, tests, imaging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Diagnosis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Management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1A277D6-CE29-BF25-E6AD-FA28E09AF393}"/>
                </a:ext>
              </a:extLst>
            </p:cNvPr>
            <p:cNvCxnSpPr/>
            <p:nvPr/>
          </p:nvCxnSpPr>
          <p:spPr>
            <a:xfrm>
              <a:off x="3649008" y="28668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7604FAD-058E-91F3-F6CC-84533AAD6906}"/>
                </a:ext>
              </a:extLst>
            </p:cNvPr>
            <p:cNvCxnSpPr/>
            <p:nvPr/>
          </p:nvCxnSpPr>
          <p:spPr>
            <a:xfrm>
              <a:off x="3718960" y="40479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0558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4ABC-7C5A-A032-06C8-3E4595ED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9152" y="445025"/>
            <a:ext cx="5443148" cy="572700"/>
          </a:xfrm>
        </p:spPr>
        <p:txBody>
          <a:bodyPr/>
          <a:lstStyle/>
          <a:p>
            <a:r>
              <a:rPr lang="en-US" dirty="0"/>
              <a:t>Example- Patrick U. Davis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4D0B6-A341-7255-EA48-8089F9C76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2597" y="2106965"/>
            <a:ext cx="5729703" cy="720125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pPr marL="139700" indent="0">
              <a:buNone/>
            </a:pPr>
            <a:r>
              <a:rPr lang="en-US" i="1" dirty="0"/>
              <a:t>“I would quickly review the vitals and assess ABCs by speaking with the patient and listening to their lungs and heart”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A220DB-A1D0-80B3-6421-98CC3B195222}"/>
              </a:ext>
            </a:extLst>
          </p:cNvPr>
          <p:cNvGrpSpPr/>
          <p:nvPr/>
        </p:nvGrpSpPr>
        <p:grpSpPr>
          <a:xfrm>
            <a:off x="297745" y="802035"/>
            <a:ext cx="1776447" cy="3539430"/>
            <a:chOff x="3418450" y="1167617"/>
            <a:chExt cx="1776447" cy="35394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2F9FB0-1A5D-2BB2-E9A7-BA0209348EB6}"/>
                </a:ext>
              </a:extLst>
            </p:cNvPr>
            <p:cNvSpPr txBox="1"/>
            <p:nvPr/>
          </p:nvSpPr>
          <p:spPr>
            <a:xfrm>
              <a:off x="3418450" y="1167617"/>
              <a:ext cx="1776447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Stem</a:t>
              </a:r>
            </a:p>
            <a:p>
              <a:pPr algn="ctr"/>
              <a:endParaRPr lang="en-US" dirty="0"/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Stabilization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History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Physical Exam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Labs, tests, imaging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Diagnosis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Management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1A277D6-CE29-BF25-E6AD-FA28E09AF393}"/>
                </a:ext>
              </a:extLst>
            </p:cNvPr>
            <p:cNvCxnSpPr/>
            <p:nvPr/>
          </p:nvCxnSpPr>
          <p:spPr>
            <a:xfrm>
              <a:off x="3649008" y="28668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7604FAD-058E-91F3-F6CC-84533AAD6906}"/>
                </a:ext>
              </a:extLst>
            </p:cNvPr>
            <p:cNvCxnSpPr/>
            <p:nvPr/>
          </p:nvCxnSpPr>
          <p:spPr>
            <a:xfrm>
              <a:off x="3718960" y="40479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A55AD2A-1C31-4524-3708-876458519716}"/>
              </a:ext>
            </a:extLst>
          </p:cNvPr>
          <p:cNvSpPr txBox="1">
            <a:spLocks/>
          </p:cNvSpPr>
          <p:nvPr/>
        </p:nvSpPr>
        <p:spPr>
          <a:xfrm>
            <a:off x="3102597" y="1145414"/>
            <a:ext cx="5729703" cy="961551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/>
            <a:r>
              <a:rPr lang="en-US" dirty="0"/>
              <a:t>You are asked to see a 45 </a:t>
            </a:r>
            <a:r>
              <a:rPr lang="en-US" dirty="0" err="1"/>
              <a:t>yo</a:t>
            </a:r>
            <a:r>
              <a:rPr lang="en-US" dirty="0"/>
              <a:t> male in the ER with severe abdominal pain. The ER doc thinks it could be surgical and wants you to see him right away.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8A4FE34-8421-77F1-409F-999EE9AFAC2A}"/>
              </a:ext>
            </a:extLst>
          </p:cNvPr>
          <p:cNvSpPr txBox="1">
            <a:spLocks/>
          </p:cNvSpPr>
          <p:nvPr/>
        </p:nvSpPr>
        <p:spPr>
          <a:xfrm>
            <a:off x="3102595" y="3606164"/>
            <a:ext cx="5729703" cy="7801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i="1" dirty="0"/>
              <a:t>“I’m worried they may be septic. I would establish bilateral large bore PIV and give a 1 L bolus of LR. “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9B300BF-816E-5718-7A3C-9567E0C5EFD2}"/>
              </a:ext>
            </a:extLst>
          </p:cNvPr>
          <p:cNvSpPr txBox="1">
            <a:spLocks/>
          </p:cNvSpPr>
          <p:nvPr/>
        </p:nvSpPr>
        <p:spPr>
          <a:xfrm>
            <a:off x="3102596" y="2827090"/>
            <a:ext cx="5729703" cy="855305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Font typeface="Arial"/>
              <a:buNone/>
            </a:pPr>
            <a:r>
              <a:rPr lang="en-US" dirty="0"/>
              <a:t>The patient is diaphoretic and lethargic. Pulse 112, bp 95/42, RR 20, sat 98%, temp 38.9. His airway is intact, he is breathing comfortably and has a thready pulse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836D902-0564-44B9-4832-C1FEAB97BD90}"/>
              </a:ext>
            </a:extLst>
          </p:cNvPr>
          <p:cNvSpPr txBox="1">
            <a:spLocks/>
          </p:cNvSpPr>
          <p:nvPr/>
        </p:nvSpPr>
        <p:spPr>
          <a:xfrm>
            <a:off x="3102594" y="4386341"/>
            <a:ext cx="5729703" cy="647054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Font typeface="Arial"/>
              <a:buNone/>
            </a:pPr>
            <a:r>
              <a:rPr lang="en-US" dirty="0"/>
              <a:t>You get access and some fluids started. The patient looks less lethargic, repeat vitals show p 92, bp 112/60</a:t>
            </a:r>
          </a:p>
        </p:txBody>
      </p:sp>
    </p:spTree>
    <p:extLst>
      <p:ext uri="{BB962C8B-B14F-4D97-AF65-F5344CB8AC3E}">
        <p14:creationId xmlns:p14="http://schemas.microsoft.com/office/powerpoint/2010/main" val="6037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1A220DB-A1D0-80B3-6421-98CC3B195222}"/>
              </a:ext>
            </a:extLst>
          </p:cNvPr>
          <p:cNvGrpSpPr/>
          <p:nvPr/>
        </p:nvGrpSpPr>
        <p:grpSpPr>
          <a:xfrm>
            <a:off x="297745" y="802035"/>
            <a:ext cx="1776447" cy="3539430"/>
            <a:chOff x="3418450" y="1167617"/>
            <a:chExt cx="1776447" cy="35394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2F9FB0-1A5D-2BB2-E9A7-BA0209348EB6}"/>
                </a:ext>
              </a:extLst>
            </p:cNvPr>
            <p:cNvSpPr txBox="1"/>
            <p:nvPr/>
          </p:nvSpPr>
          <p:spPr>
            <a:xfrm>
              <a:off x="3418450" y="1167617"/>
              <a:ext cx="1776447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Stem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Stabilization</a:t>
              </a:r>
            </a:p>
            <a:p>
              <a:pPr algn="ctr"/>
              <a:endParaRPr lang="en-US" dirty="0"/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History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Physical Exam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Labs, tests, imaging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Diagnosis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Management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1A277D6-CE29-BF25-E6AD-FA28E09AF393}"/>
                </a:ext>
              </a:extLst>
            </p:cNvPr>
            <p:cNvCxnSpPr/>
            <p:nvPr/>
          </p:nvCxnSpPr>
          <p:spPr>
            <a:xfrm>
              <a:off x="3649008" y="28668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7604FAD-058E-91F3-F6CC-84533AAD6906}"/>
                </a:ext>
              </a:extLst>
            </p:cNvPr>
            <p:cNvCxnSpPr/>
            <p:nvPr/>
          </p:nvCxnSpPr>
          <p:spPr>
            <a:xfrm>
              <a:off x="3718960" y="40479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AAE4CDE-E82D-A1F0-27C3-C0772BDB1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278732"/>
              </p:ext>
            </p:extLst>
          </p:nvPr>
        </p:nvGraphicFramePr>
        <p:xfrm>
          <a:off x="3420808" y="1182848"/>
          <a:ext cx="1411592" cy="3352800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1411592">
                  <a:extLst>
                    <a:ext uri="{9D8B030D-6E8A-4147-A177-3AD203B41FA5}">
                      <a16:colId xmlns:a16="http://schemas.microsoft.com/office/drawing/2014/main" val="234587240"/>
                    </a:ext>
                  </a:extLst>
                </a:gridCol>
              </a:tblGrid>
              <a:tr h="6399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HPI</a:t>
                      </a: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dirty="0"/>
                        <a:t>FARCOLDER</a:t>
                      </a:r>
                    </a:p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52693346"/>
                  </a:ext>
                </a:extLst>
              </a:tr>
              <a:tr h="1061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 err="1"/>
                        <a:t>PMHx</a:t>
                      </a:r>
                      <a:endParaRPr lang="en-US" dirty="0"/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dirty="0" err="1"/>
                        <a:t>PSHx</a:t>
                      </a:r>
                      <a:endParaRPr lang="en-US" dirty="0"/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dirty="0"/>
                        <a:t>Meds/allergies</a:t>
                      </a: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dirty="0"/>
                        <a:t>Preventative </a:t>
                      </a:r>
                    </a:p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89515983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err="1"/>
                        <a:t>FHx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86451509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err="1"/>
                        <a:t>SHx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73306711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ROS</a:t>
                      </a:r>
                    </a:p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81098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806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4ABC-7C5A-A032-06C8-3E4595ED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9152" y="445025"/>
            <a:ext cx="5443148" cy="572700"/>
          </a:xfrm>
        </p:spPr>
        <p:txBody>
          <a:bodyPr/>
          <a:lstStyle/>
          <a:p>
            <a:r>
              <a:rPr lang="en-US" dirty="0"/>
              <a:t>Example- Patrick U. Davis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D25327-E213-FDCB-CC75-D9665E428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2400" y="1152475"/>
            <a:ext cx="4027810" cy="927995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pPr marL="139700" indent="0">
              <a:buNone/>
            </a:pPr>
            <a:r>
              <a:rPr lang="en-US" i="1" dirty="0"/>
              <a:t>“I would next perform a history. I would start by asking more about [FARCOLDER]”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A220DB-A1D0-80B3-6421-98CC3B195222}"/>
              </a:ext>
            </a:extLst>
          </p:cNvPr>
          <p:cNvGrpSpPr/>
          <p:nvPr/>
        </p:nvGrpSpPr>
        <p:grpSpPr>
          <a:xfrm>
            <a:off x="297745" y="802035"/>
            <a:ext cx="1776447" cy="3539430"/>
            <a:chOff x="3418450" y="1167617"/>
            <a:chExt cx="1776447" cy="35394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2F9FB0-1A5D-2BB2-E9A7-BA0209348EB6}"/>
                </a:ext>
              </a:extLst>
            </p:cNvPr>
            <p:cNvSpPr txBox="1"/>
            <p:nvPr/>
          </p:nvSpPr>
          <p:spPr>
            <a:xfrm>
              <a:off x="3418450" y="1167617"/>
              <a:ext cx="1776447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Stem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Stabilization</a:t>
              </a:r>
            </a:p>
            <a:p>
              <a:pPr algn="ctr"/>
              <a:endParaRPr lang="en-US" dirty="0"/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History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Physical Exam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Labs, tests, imaging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Diagnosis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Management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1A277D6-CE29-BF25-E6AD-FA28E09AF393}"/>
                </a:ext>
              </a:extLst>
            </p:cNvPr>
            <p:cNvCxnSpPr/>
            <p:nvPr/>
          </p:nvCxnSpPr>
          <p:spPr>
            <a:xfrm>
              <a:off x="3649008" y="28668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7604FAD-058E-91F3-F6CC-84533AAD6906}"/>
                </a:ext>
              </a:extLst>
            </p:cNvPr>
            <p:cNvCxnSpPr/>
            <p:nvPr/>
          </p:nvCxnSpPr>
          <p:spPr>
            <a:xfrm>
              <a:off x="3718960" y="40479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AAE4CDE-E82D-A1F0-27C3-C0772BDB1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52588"/>
              </p:ext>
            </p:extLst>
          </p:nvPr>
        </p:nvGraphicFramePr>
        <p:xfrm>
          <a:off x="3420808" y="1152476"/>
          <a:ext cx="1411592" cy="640080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1411592">
                  <a:extLst>
                    <a:ext uri="{9D8B030D-6E8A-4147-A177-3AD203B41FA5}">
                      <a16:colId xmlns:a16="http://schemas.microsoft.com/office/drawing/2014/main" val="234587240"/>
                    </a:ext>
                  </a:extLst>
                </a:gridCol>
              </a:tblGrid>
              <a:tr h="1423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HPI</a:t>
                      </a: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</a:rPr>
                        <a:t>FARCOLDER</a:t>
                      </a:r>
                    </a:p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52693346"/>
                  </a:ext>
                </a:extLst>
              </a:tr>
            </a:tbl>
          </a:graphicData>
        </a:graphic>
      </p:graphicFrame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E18CD2D-1C15-11CF-BB8C-AC32C2A08507}"/>
              </a:ext>
            </a:extLst>
          </p:cNvPr>
          <p:cNvSpPr txBox="1">
            <a:spLocks/>
          </p:cNvSpPr>
          <p:nvPr/>
        </p:nvSpPr>
        <p:spPr>
          <a:xfrm>
            <a:off x="4832400" y="3186056"/>
            <a:ext cx="4013855" cy="7466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i="1" dirty="0"/>
              <a:t>“I’d like to know more about…”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B645FE3-B78A-D020-1860-2A927E9BC717}"/>
              </a:ext>
            </a:extLst>
          </p:cNvPr>
          <p:cNvSpPr txBox="1">
            <a:spLocks/>
          </p:cNvSpPr>
          <p:nvPr/>
        </p:nvSpPr>
        <p:spPr>
          <a:xfrm>
            <a:off x="4832400" y="2080470"/>
            <a:ext cx="4027810" cy="1105586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Font typeface="Arial"/>
              <a:buNone/>
            </a:pPr>
            <a:r>
              <a:rPr lang="en-US" dirty="0"/>
              <a:t>Started suddenly, progressively worse over time, associated with some nausea, sweats, chills, subjective fever</a:t>
            </a:r>
          </a:p>
        </p:txBody>
      </p:sp>
    </p:spTree>
    <p:extLst>
      <p:ext uri="{BB962C8B-B14F-4D97-AF65-F5344CB8AC3E}">
        <p14:creationId xmlns:p14="http://schemas.microsoft.com/office/powerpoint/2010/main" val="197323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3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364948"/>
              </p:ext>
            </p:extLst>
          </p:nvPr>
        </p:nvGraphicFramePr>
        <p:xfrm>
          <a:off x="2434114" y="1190977"/>
          <a:ext cx="1411592" cy="3383063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1411592">
                  <a:extLst>
                    <a:ext uri="{9D8B030D-6E8A-4147-A177-3AD203B41FA5}">
                      <a16:colId xmlns:a16="http://schemas.microsoft.com/office/drawing/2014/main" val="234587240"/>
                    </a:ext>
                  </a:extLst>
                </a:gridCol>
              </a:tblGrid>
              <a:tr h="6703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HPI</a:t>
                      </a: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dirty="0"/>
                        <a:t>FARCOLDER</a:t>
                      </a:r>
                    </a:p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52693346"/>
                  </a:ext>
                </a:extLst>
              </a:tr>
              <a:tr h="1061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PMHx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PSHx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Meds/allergies</a:t>
                      </a: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Preventative </a:t>
                      </a:r>
                    </a:p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89515983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FHx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86451509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SHx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73306711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ROS</a:t>
                      </a:r>
                    </a:p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81098953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C2AC5BFB-0154-8E4D-46A2-DDB13992A072}"/>
              </a:ext>
            </a:extLst>
          </p:cNvPr>
          <p:cNvGrpSpPr/>
          <p:nvPr/>
        </p:nvGrpSpPr>
        <p:grpSpPr>
          <a:xfrm>
            <a:off x="138354" y="1112794"/>
            <a:ext cx="1776447" cy="3539430"/>
            <a:chOff x="3418450" y="1167617"/>
            <a:chExt cx="1776447" cy="35394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ACC2360-60B3-B369-2F91-60BAB37AD0F0}"/>
                </a:ext>
              </a:extLst>
            </p:cNvPr>
            <p:cNvSpPr txBox="1"/>
            <p:nvPr/>
          </p:nvSpPr>
          <p:spPr>
            <a:xfrm>
              <a:off x="3418450" y="1167617"/>
              <a:ext cx="1776447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Stem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Stabilization</a:t>
              </a:r>
            </a:p>
            <a:p>
              <a:pPr algn="ctr"/>
              <a:endParaRPr lang="en-US" dirty="0"/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History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Physical Exam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Labs, tests, imaging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Diagnosis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Management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074FAF6-7AF8-57E0-0DEF-73170513EBA5}"/>
                </a:ext>
              </a:extLst>
            </p:cNvPr>
            <p:cNvCxnSpPr/>
            <p:nvPr/>
          </p:nvCxnSpPr>
          <p:spPr>
            <a:xfrm>
              <a:off x="3649008" y="28668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4E90996-C73C-DEA0-09B6-410218440AA0}"/>
                </a:ext>
              </a:extLst>
            </p:cNvPr>
            <p:cNvCxnSpPr/>
            <p:nvPr/>
          </p:nvCxnSpPr>
          <p:spPr>
            <a:xfrm>
              <a:off x="3718960" y="40479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4435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26" y="445025"/>
            <a:ext cx="5803874" cy="572700"/>
          </a:xfrm>
        </p:spPr>
        <p:txBody>
          <a:bodyPr/>
          <a:lstStyle/>
          <a:p>
            <a:r>
              <a:rPr lang="en-US" dirty="0"/>
              <a:t>Example- Patrick U. Davis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39043"/>
              </p:ext>
            </p:extLst>
          </p:nvPr>
        </p:nvGraphicFramePr>
        <p:xfrm>
          <a:off x="2434114" y="1190977"/>
          <a:ext cx="1411592" cy="3383063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1411592">
                  <a:extLst>
                    <a:ext uri="{9D8B030D-6E8A-4147-A177-3AD203B41FA5}">
                      <a16:colId xmlns:a16="http://schemas.microsoft.com/office/drawing/2014/main" val="234587240"/>
                    </a:ext>
                  </a:extLst>
                </a:gridCol>
              </a:tblGrid>
              <a:tr h="6703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HPI</a:t>
                      </a: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dirty="0"/>
                        <a:t>FARCOLDER</a:t>
                      </a:r>
                    </a:p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52693346"/>
                  </a:ext>
                </a:extLst>
              </a:tr>
              <a:tr h="1061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PMHx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PSHx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Meds/allergies</a:t>
                      </a: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Preventative </a:t>
                      </a:r>
                    </a:p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89515983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FHx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86451509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SHx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73306711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ROS</a:t>
                      </a:r>
                    </a:p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81098953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C2AC5BFB-0154-8E4D-46A2-DDB13992A072}"/>
              </a:ext>
            </a:extLst>
          </p:cNvPr>
          <p:cNvGrpSpPr/>
          <p:nvPr/>
        </p:nvGrpSpPr>
        <p:grpSpPr>
          <a:xfrm>
            <a:off x="138354" y="1112794"/>
            <a:ext cx="1776447" cy="3539430"/>
            <a:chOff x="3418450" y="1167617"/>
            <a:chExt cx="1776447" cy="35394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ACC2360-60B3-B369-2F91-60BAB37AD0F0}"/>
                </a:ext>
              </a:extLst>
            </p:cNvPr>
            <p:cNvSpPr txBox="1"/>
            <p:nvPr/>
          </p:nvSpPr>
          <p:spPr>
            <a:xfrm>
              <a:off x="3418450" y="1167617"/>
              <a:ext cx="1776447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Stem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Stabilization</a:t>
              </a:r>
            </a:p>
            <a:p>
              <a:pPr algn="ctr"/>
              <a:endParaRPr lang="en-US" dirty="0"/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History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Physical Exam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Labs, tests, imaging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Diagnosis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Management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074FAF6-7AF8-57E0-0DEF-73170513EBA5}"/>
                </a:ext>
              </a:extLst>
            </p:cNvPr>
            <p:cNvCxnSpPr/>
            <p:nvPr/>
          </p:nvCxnSpPr>
          <p:spPr>
            <a:xfrm>
              <a:off x="3649008" y="28668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4E90996-C73C-DEA0-09B6-410218440AA0}"/>
                </a:ext>
              </a:extLst>
            </p:cNvPr>
            <p:cNvCxnSpPr/>
            <p:nvPr/>
          </p:nvCxnSpPr>
          <p:spPr>
            <a:xfrm>
              <a:off x="3718960" y="40479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01406FF-3655-ED36-8B93-D631BF856ECA}"/>
              </a:ext>
            </a:extLst>
          </p:cNvPr>
          <p:cNvSpPr txBox="1">
            <a:spLocks/>
          </p:cNvSpPr>
          <p:nvPr/>
        </p:nvSpPr>
        <p:spPr>
          <a:xfrm>
            <a:off x="4572000" y="1190977"/>
            <a:ext cx="4013855" cy="7972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i="1" dirty="0"/>
              <a:t>“I would then review all of their PMHx and medications. I would want to ask about…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B73F80B-9AC0-2754-E726-D0FB904433EF}"/>
              </a:ext>
            </a:extLst>
          </p:cNvPr>
          <p:cNvSpPr txBox="1">
            <a:spLocks/>
          </p:cNvSpPr>
          <p:nvPr/>
        </p:nvSpPr>
        <p:spPr>
          <a:xfrm>
            <a:off x="4572000" y="1988190"/>
            <a:ext cx="4027810" cy="1719743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Was told he has gallstones</a:t>
            </a:r>
          </a:p>
          <a:p>
            <a:r>
              <a:rPr lang="en-US" dirty="0"/>
              <a:t>Occasionally takes tums for heartburn</a:t>
            </a:r>
          </a:p>
          <a:p>
            <a:r>
              <a:rPr lang="en-US" dirty="0"/>
              <a:t>Takes ibuprofen for arthritis (“lots”)</a:t>
            </a:r>
          </a:p>
          <a:p>
            <a:r>
              <a:rPr lang="en-US" dirty="0"/>
              <a:t>s/p L inguinal hernia repair</a:t>
            </a:r>
          </a:p>
          <a:p>
            <a:r>
              <a:rPr lang="en-US" dirty="0"/>
              <a:t>Remainder of history non contributory No other meds, no allergies, drinks socially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8C5796B-95BC-F890-C4EB-CBC9598639F7}"/>
              </a:ext>
            </a:extLst>
          </p:cNvPr>
          <p:cNvSpPr txBox="1">
            <a:spLocks/>
          </p:cNvSpPr>
          <p:nvPr/>
        </p:nvSpPr>
        <p:spPr>
          <a:xfrm>
            <a:off x="4571999" y="3707932"/>
            <a:ext cx="4027810" cy="9704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i="1" dirty="0"/>
              <a:t>“how much ibuprofen does he take per day”</a:t>
            </a:r>
          </a:p>
          <a:p>
            <a:pPr marL="139700" indent="0">
              <a:buNone/>
            </a:pPr>
            <a:r>
              <a:rPr lang="en-US" i="1" dirty="0"/>
              <a:t>“have they ever seen anyone about his gallbladder”</a:t>
            </a:r>
          </a:p>
        </p:txBody>
      </p:sp>
    </p:spTree>
    <p:extLst>
      <p:ext uri="{BB962C8B-B14F-4D97-AF65-F5344CB8AC3E}">
        <p14:creationId xmlns:p14="http://schemas.microsoft.com/office/powerpoint/2010/main" val="236937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2A4A-0C14-481C-9916-506CCDC1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exam review</a:t>
            </a:r>
          </a:p>
        </p:txBody>
      </p:sp>
      <p:pic>
        <p:nvPicPr>
          <p:cNvPr id="4" name="Picture 4" descr="A picture containing text, person, person, suit&#10;&#10;Description automatically generated">
            <a:extLst>
              <a:ext uri="{FF2B5EF4-FFF2-40B4-BE49-F238E27FC236}">
                <a16:creationId xmlns:a16="http://schemas.microsoft.com/office/drawing/2014/main" id="{C171C3AF-2251-4F09-AEDA-E6474C095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09" y="1017725"/>
            <a:ext cx="7182530" cy="400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44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35762"/>
              </p:ext>
            </p:extLst>
          </p:nvPr>
        </p:nvGraphicFramePr>
        <p:xfrm>
          <a:off x="2767415" y="1017725"/>
          <a:ext cx="1645194" cy="3984036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1645194">
                  <a:extLst>
                    <a:ext uri="{9D8B030D-6E8A-4147-A177-3AD203B41FA5}">
                      <a16:colId xmlns:a16="http://schemas.microsoft.com/office/drawing/2014/main" val="234587240"/>
                    </a:ext>
                  </a:extLst>
                </a:gridCol>
              </a:tblGrid>
              <a:tr h="443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Vitals</a:t>
                      </a:r>
                      <a:endParaRPr lang="en-US" sz="800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52693346"/>
                  </a:ext>
                </a:extLst>
              </a:tr>
              <a:tr h="4431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Neuro</a:t>
                      </a:r>
                    </a:p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89515983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HEENT</a:t>
                      </a:r>
                    </a:p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86451509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Chest</a:t>
                      </a:r>
                    </a:p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73306711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Abdomen</a:t>
                      </a:r>
                    </a:p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81098953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Vascular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29692693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Musculoskeletal /skin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22461058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Genital/rectal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2220602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5FBF1B8-D909-BACB-17B4-960687A10BB1}"/>
              </a:ext>
            </a:extLst>
          </p:cNvPr>
          <p:cNvGrpSpPr/>
          <p:nvPr/>
        </p:nvGrpSpPr>
        <p:grpSpPr>
          <a:xfrm>
            <a:off x="138354" y="1112794"/>
            <a:ext cx="1776447" cy="3539430"/>
            <a:chOff x="3418450" y="1167617"/>
            <a:chExt cx="1776447" cy="35394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5507A-9AD2-4A2E-012D-72A2DA9E9CB6}"/>
                </a:ext>
              </a:extLst>
            </p:cNvPr>
            <p:cNvSpPr txBox="1"/>
            <p:nvPr/>
          </p:nvSpPr>
          <p:spPr>
            <a:xfrm>
              <a:off x="3418450" y="1167617"/>
              <a:ext cx="1776447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Stem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Stabilization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History</a:t>
              </a:r>
            </a:p>
            <a:p>
              <a:pPr algn="ctr"/>
              <a:endParaRPr lang="en-US" dirty="0"/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Physical Exam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Labs, tests, imaging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Diagnosis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Management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8C53EC8-65D6-5B7C-61D1-6A1E2FE1EE7A}"/>
                </a:ext>
              </a:extLst>
            </p:cNvPr>
            <p:cNvCxnSpPr/>
            <p:nvPr/>
          </p:nvCxnSpPr>
          <p:spPr>
            <a:xfrm>
              <a:off x="3649008" y="28668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CC9D6EA-F0EB-DA02-0045-B514F8E04868}"/>
                </a:ext>
              </a:extLst>
            </p:cNvPr>
            <p:cNvCxnSpPr/>
            <p:nvPr/>
          </p:nvCxnSpPr>
          <p:spPr>
            <a:xfrm>
              <a:off x="3718960" y="40479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4973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767415" y="1017725"/>
          <a:ext cx="1645194" cy="3984036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1645194">
                  <a:extLst>
                    <a:ext uri="{9D8B030D-6E8A-4147-A177-3AD203B41FA5}">
                      <a16:colId xmlns:a16="http://schemas.microsoft.com/office/drawing/2014/main" val="234587240"/>
                    </a:ext>
                  </a:extLst>
                </a:gridCol>
              </a:tblGrid>
              <a:tr h="443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Vitals</a:t>
                      </a:r>
                      <a:endParaRPr lang="en-US" sz="800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52693346"/>
                  </a:ext>
                </a:extLst>
              </a:tr>
              <a:tr h="4431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Neuro</a:t>
                      </a:r>
                    </a:p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89515983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HEENT</a:t>
                      </a:r>
                    </a:p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86451509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Chest</a:t>
                      </a:r>
                    </a:p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73306711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Abdomen</a:t>
                      </a:r>
                    </a:p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81098953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Vascular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29692693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Musculoskeletal /skin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22461058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Genital/rectal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2220602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5FBF1B8-D909-BACB-17B4-960687A10BB1}"/>
              </a:ext>
            </a:extLst>
          </p:cNvPr>
          <p:cNvGrpSpPr/>
          <p:nvPr/>
        </p:nvGrpSpPr>
        <p:grpSpPr>
          <a:xfrm>
            <a:off x="138354" y="1112794"/>
            <a:ext cx="1776447" cy="3539430"/>
            <a:chOff x="3418450" y="1167617"/>
            <a:chExt cx="1776447" cy="35394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5507A-9AD2-4A2E-012D-72A2DA9E9CB6}"/>
                </a:ext>
              </a:extLst>
            </p:cNvPr>
            <p:cNvSpPr txBox="1"/>
            <p:nvPr/>
          </p:nvSpPr>
          <p:spPr>
            <a:xfrm>
              <a:off x="3418450" y="1167617"/>
              <a:ext cx="1776447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Stem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Stabilization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History</a:t>
              </a:r>
            </a:p>
            <a:p>
              <a:pPr algn="ctr"/>
              <a:endParaRPr lang="en-US" dirty="0"/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Physical Exam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Labs, tests, imaging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Diagnosis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Management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8C53EC8-65D6-5B7C-61D1-6A1E2FE1EE7A}"/>
                </a:ext>
              </a:extLst>
            </p:cNvPr>
            <p:cNvCxnSpPr/>
            <p:nvPr/>
          </p:nvCxnSpPr>
          <p:spPr>
            <a:xfrm>
              <a:off x="3649008" y="28668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CC9D6EA-F0EB-DA02-0045-B514F8E04868}"/>
                </a:ext>
              </a:extLst>
            </p:cNvPr>
            <p:cNvCxnSpPr/>
            <p:nvPr/>
          </p:nvCxnSpPr>
          <p:spPr>
            <a:xfrm>
              <a:off x="3718960" y="40479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91C4558-A13F-9802-C228-9F7D7077E487}"/>
              </a:ext>
            </a:extLst>
          </p:cNvPr>
          <p:cNvSpPr/>
          <p:nvPr/>
        </p:nvSpPr>
        <p:spPr>
          <a:xfrm>
            <a:off x="2767415" y="1017726"/>
            <a:ext cx="1645194" cy="43357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CD49A6-CC46-5652-F67E-E062E25C5DDD}"/>
              </a:ext>
            </a:extLst>
          </p:cNvPr>
          <p:cNvSpPr/>
          <p:nvPr/>
        </p:nvSpPr>
        <p:spPr>
          <a:xfrm>
            <a:off x="2767415" y="3022187"/>
            <a:ext cx="1645194" cy="50957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46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785699"/>
              </p:ext>
            </p:extLst>
          </p:nvPr>
        </p:nvGraphicFramePr>
        <p:xfrm>
          <a:off x="2767415" y="1017725"/>
          <a:ext cx="1645194" cy="3984036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1645194">
                  <a:extLst>
                    <a:ext uri="{9D8B030D-6E8A-4147-A177-3AD203B41FA5}">
                      <a16:colId xmlns:a16="http://schemas.microsoft.com/office/drawing/2014/main" val="234587240"/>
                    </a:ext>
                  </a:extLst>
                </a:gridCol>
              </a:tblGrid>
              <a:tr h="443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Vitals</a:t>
                      </a:r>
                      <a:endParaRPr lang="en-US" sz="800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52693346"/>
                  </a:ext>
                </a:extLst>
              </a:tr>
              <a:tr h="4431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Neuro</a:t>
                      </a:r>
                    </a:p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89515983"/>
                  </a:ext>
                </a:extLst>
              </a:tr>
              <a:tr h="510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HEENT</a:t>
                      </a:r>
                    </a:p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86451509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Chest</a:t>
                      </a:r>
                    </a:p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73306711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Abdomen</a:t>
                      </a:r>
                    </a:p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81098953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Vascular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29692693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Musculoskeletal /skin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22461058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Genital/rectal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22206029"/>
                  </a:ext>
                </a:extLst>
              </a:tr>
            </a:tbl>
          </a:graphicData>
        </a:graphic>
      </p:graphicFrame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763571B-0B71-C1BA-46EB-05E5BD6C5193}"/>
              </a:ext>
            </a:extLst>
          </p:cNvPr>
          <p:cNvSpPr txBox="1">
            <a:spLocks/>
          </p:cNvSpPr>
          <p:nvPr/>
        </p:nvSpPr>
        <p:spPr>
          <a:xfrm>
            <a:off x="4818445" y="1017725"/>
            <a:ext cx="4013855" cy="19920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i="1" dirty="0"/>
              <a:t>“I would then perform a full physical exam and review the most recent vitals”</a:t>
            </a:r>
          </a:p>
          <a:p>
            <a:pPr marL="139700" indent="0">
              <a:buNone/>
            </a:pPr>
            <a:endParaRPr lang="en-US" i="1" dirty="0"/>
          </a:p>
          <a:p>
            <a:pPr marL="139700" indent="0">
              <a:buNone/>
            </a:pPr>
            <a:r>
              <a:rPr lang="en-US" i="1" dirty="0"/>
              <a:t>“I would focus on the abdominal exam. Looking for signs of peritonitis like rebound tenderness, look for a murphy sign and perform a rectal exam”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9A4CD22-6388-DE81-F7C7-7D62BB692F48}"/>
              </a:ext>
            </a:extLst>
          </p:cNvPr>
          <p:cNvSpPr txBox="1">
            <a:spLocks/>
          </p:cNvSpPr>
          <p:nvPr/>
        </p:nvSpPr>
        <p:spPr>
          <a:xfrm>
            <a:off x="4818444" y="3009743"/>
            <a:ext cx="4013855" cy="1719743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pulse 95 BP 105/62 Temp 38.5 RR 20 </a:t>
            </a:r>
          </a:p>
          <a:p>
            <a:r>
              <a:rPr lang="en-US" dirty="0"/>
              <a:t>Abdomen exam: Firm +rebound tenderness in epigastrium, Epigastric guarding</a:t>
            </a:r>
          </a:p>
          <a:p>
            <a:r>
              <a:rPr lang="en-US" dirty="0"/>
              <a:t> Remainder of exam negative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6799F7-9BAD-95FA-2BE9-BC70D872B615}"/>
              </a:ext>
            </a:extLst>
          </p:cNvPr>
          <p:cNvGrpSpPr/>
          <p:nvPr/>
        </p:nvGrpSpPr>
        <p:grpSpPr>
          <a:xfrm>
            <a:off x="138354" y="1112794"/>
            <a:ext cx="1776447" cy="3539430"/>
            <a:chOff x="3418450" y="1167617"/>
            <a:chExt cx="1776447" cy="35394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3ED95D-7805-8E81-2DD4-2372A06EB139}"/>
                </a:ext>
              </a:extLst>
            </p:cNvPr>
            <p:cNvSpPr txBox="1"/>
            <p:nvPr/>
          </p:nvSpPr>
          <p:spPr>
            <a:xfrm>
              <a:off x="3418450" y="1167617"/>
              <a:ext cx="1776447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Stem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Stabilization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History</a:t>
              </a:r>
            </a:p>
            <a:p>
              <a:pPr algn="ctr"/>
              <a:endParaRPr lang="en-US" dirty="0"/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Physical Exam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Labs, tests, imaging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Diagnosis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Management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789A964-1044-5CA6-85AF-09AF6550AD2D}"/>
                </a:ext>
              </a:extLst>
            </p:cNvPr>
            <p:cNvCxnSpPr/>
            <p:nvPr/>
          </p:nvCxnSpPr>
          <p:spPr>
            <a:xfrm>
              <a:off x="3649008" y="28668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55C5277-DCC6-D75D-005E-C32A257BBC00}"/>
                </a:ext>
              </a:extLst>
            </p:cNvPr>
            <p:cNvCxnSpPr/>
            <p:nvPr/>
          </p:nvCxnSpPr>
          <p:spPr>
            <a:xfrm>
              <a:off x="3718960" y="40479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B95FF018-159C-33EF-769B-18D4A4993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081" y="277245"/>
            <a:ext cx="5803874" cy="572700"/>
          </a:xfrm>
        </p:spPr>
        <p:txBody>
          <a:bodyPr/>
          <a:lstStyle/>
          <a:p>
            <a:r>
              <a:rPr lang="en-US" dirty="0"/>
              <a:t>Example- Patrick U. Davis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AE26B9-2F50-0CD9-B8DA-D68DE39D577C}"/>
              </a:ext>
            </a:extLst>
          </p:cNvPr>
          <p:cNvSpPr/>
          <p:nvPr/>
        </p:nvSpPr>
        <p:spPr>
          <a:xfrm>
            <a:off x="2767415" y="1017726"/>
            <a:ext cx="1645194" cy="43357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D46309-6FE1-E56E-CD9E-39555F930C5C}"/>
              </a:ext>
            </a:extLst>
          </p:cNvPr>
          <p:cNvSpPr/>
          <p:nvPr/>
        </p:nvSpPr>
        <p:spPr>
          <a:xfrm>
            <a:off x="2767415" y="3022187"/>
            <a:ext cx="1645194" cy="50957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4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8366" y="1152475"/>
            <a:ext cx="6063933" cy="3416400"/>
          </a:xfrm>
        </p:spPr>
        <p:txBody>
          <a:bodyPr/>
          <a:lstStyle/>
          <a:p>
            <a:r>
              <a:rPr lang="en-US" dirty="0"/>
              <a:t>Differential diagnosis pause</a:t>
            </a:r>
          </a:p>
          <a:p>
            <a:pPr lvl="1"/>
            <a:r>
              <a:rPr lang="en-US" dirty="0"/>
              <a:t>Summary statements help tell the examiner (and yourself) where you are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C0573D-4DA1-CC7E-F6D0-FD3B8485CE81}"/>
              </a:ext>
            </a:extLst>
          </p:cNvPr>
          <p:cNvGrpSpPr/>
          <p:nvPr/>
        </p:nvGrpSpPr>
        <p:grpSpPr>
          <a:xfrm>
            <a:off x="138354" y="1112794"/>
            <a:ext cx="1776447" cy="3539430"/>
            <a:chOff x="3418450" y="1167617"/>
            <a:chExt cx="1776447" cy="35394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15CA098-B1C6-47EF-92BD-730B3FF65A4A}"/>
                </a:ext>
              </a:extLst>
            </p:cNvPr>
            <p:cNvSpPr txBox="1"/>
            <p:nvPr/>
          </p:nvSpPr>
          <p:spPr>
            <a:xfrm>
              <a:off x="3418450" y="1167617"/>
              <a:ext cx="1776447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Stem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Stabilization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History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Physical Exam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Labs, tests, imaging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Diagnosis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Management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898D154-AB8A-2522-949F-B846ED27105F}"/>
                </a:ext>
              </a:extLst>
            </p:cNvPr>
            <p:cNvCxnSpPr/>
            <p:nvPr/>
          </p:nvCxnSpPr>
          <p:spPr>
            <a:xfrm>
              <a:off x="3649008" y="2866878"/>
              <a:ext cx="1315329" cy="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4AC76E8-36CF-3BA6-CF7E-36FE67C8CA58}"/>
                </a:ext>
              </a:extLst>
            </p:cNvPr>
            <p:cNvCxnSpPr/>
            <p:nvPr/>
          </p:nvCxnSpPr>
          <p:spPr>
            <a:xfrm>
              <a:off x="3718960" y="40479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2E4B1F8-22DB-DF37-D194-13DCEF2E8CE7}"/>
              </a:ext>
            </a:extLst>
          </p:cNvPr>
          <p:cNvSpPr txBox="1">
            <a:spLocks/>
          </p:cNvSpPr>
          <p:nvPr/>
        </p:nvSpPr>
        <p:spPr>
          <a:xfrm>
            <a:off x="3702709" y="2354459"/>
            <a:ext cx="4013855" cy="153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dirty="0"/>
              <a:t>“At this point, I think the patient has an acute abdomen and may need urgent surgery. This could be from a perforated viscous such as a gastric ulcer or less likely diverticulitis. He could also have cholecystitis, pancreatitis or…”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BA858D-95A2-98BE-2F1B-9987C2688F61}"/>
              </a:ext>
            </a:extLst>
          </p:cNvPr>
          <p:cNvSpPr txBox="1">
            <a:spLocks/>
          </p:cNvSpPr>
          <p:nvPr/>
        </p:nvSpPr>
        <p:spPr>
          <a:xfrm>
            <a:off x="3028426" y="445025"/>
            <a:ext cx="580387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Example- Patrick U. Davis</a:t>
            </a:r>
          </a:p>
        </p:txBody>
      </p:sp>
    </p:spTree>
    <p:extLst>
      <p:ext uri="{BB962C8B-B14F-4D97-AF65-F5344CB8AC3E}">
        <p14:creationId xmlns:p14="http://schemas.microsoft.com/office/powerpoint/2010/main" val="355740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702" y="168189"/>
            <a:ext cx="8520600" cy="572700"/>
          </a:xfrm>
        </p:spPr>
        <p:txBody>
          <a:bodyPr/>
          <a:lstStyle/>
          <a:p>
            <a:r>
              <a:rPr lang="en-US" dirty="0"/>
              <a:t>Labs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325107"/>
              </p:ext>
            </p:extLst>
          </p:nvPr>
        </p:nvGraphicFramePr>
        <p:xfrm>
          <a:off x="3077808" y="168189"/>
          <a:ext cx="1645194" cy="4847020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1645194">
                  <a:extLst>
                    <a:ext uri="{9D8B030D-6E8A-4147-A177-3AD203B41FA5}">
                      <a16:colId xmlns:a16="http://schemas.microsoft.com/office/drawing/2014/main" val="234587240"/>
                    </a:ext>
                  </a:extLst>
                </a:gridCol>
              </a:tblGrid>
              <a:tr h="443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CBC</a:t>
                      </a:r>
                      <a:endParaRPr lang="en-US" sz="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52693346"/>
                  </a:ext>
                </a:extLst>
              </a:tr>
              <a:tr h="4431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CMP</a:t>
                      </a:r>
                    </a:p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89515983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Lipase/amylase</a:t>
                      </a:r>
                    </a:p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86451509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INR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62759437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Lactate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60538792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Genetic testing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9492605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Tumor markers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89171028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Urine </a:t>
                      </a:r>
                      <a:r>
                        <a:rPr lang="en-US" dirty="0" err="1"/>
                        <a:t>metanephrines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02398806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TSH, FT4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28075131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PTH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1342245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B38DF815-356E-41CE-99CF-DE72686FA95F}"/>
              </a:ext>
            </a:extLst>
          </p:cNvPr>
          <p:cNvGrpSpPr/>
          <p:nvPr/>
        </p:nvGrpSpPr>
        <p:grpSpPr>
          <a:xfrm>
            <a:off x="75035" y="1112794"/>
            <a:ext cx="1903085" cy="3539430"/>
            <a:chOff x="3355131" y="1167617"/>
            <a:chExt cx="1903085" cy="35394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7CD139-96A3-CD52-D770-2395CCA2C2F0}"/>
                </a:ext>
              </a:extLst>
            </p:cNvPr>
            <p:cNvSpPr txBox="1"/>
            <p:nvPr/>
          </p:nvSpPr>
          <p:spPr>
            <a:xfrm>
              <a:off x="3355131" y="1167617"/>
              <a:ext cx="1903085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Stem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Stabilization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History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Physical Exam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Labs, tests, imaging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Diagnosis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Management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7BCAE8E-0C0F-5244-849F-D0CF3A4A4786}"/>
                </a:ext>
              </a:extLst>
            </p:cNvPr>
            <p:cNvCxnSpPr/>
            <p:nvPr/>
          </p:nvCxnSpPr>
          <p:spPr>
            <a:xfrm>
              <a:off x="3649008" y="28668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0BC121D-135B-DEE5-6B02-10FF284C8377}"/>
                </a:ext>
              </a:extLst>
            </p:cNvPr>
            <p:cNvCxnSpPr/>
            <p:nvPr/>
          </p:nvCxnSpPr>
          <p:spPr>
            <a:xfrm>
              <a:off x="3718960" y="40479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7403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702" y="168189"/>
            <a:ext cx="8520600" cy="572700"/>
          </a:xfrm>
        </p:spPr>
        <p:txBody>
          <a:bodyPr/>
          <a:lstStyle/>
          <a:p>
            <a:r>
              <a:rPr lang="en-US" dirty="0"/>
              <a:t>Labs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77808" y="168189"/>
          <a:ext cx="1645194" cy="4847020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1645194">
                  <a:extLst>
                    <a:ext uri="{9D8B030D-6E8A-4147-A177-3AD203B41FA5}">
                      <a16:colId xmlns:a16="http://schemas.microsoft.com/office/drawing/2014/main" val="234587240"/>
                    </a:ext>
                  </a:extLst>
                </a:gridCol>
              </a:tblGrid>
              <a:tr h="443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CBC</a:t>
                      </a:r>
                      <a:endParaRPr lang="en-US" sz="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52693346"/>
                  </a:ext>
                </a:extLst>
              </a:tr>
              <a:tr h="4431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CMP</a:t>
                      </a:r>
                    </a:p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89515983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Lipase/amylase</a:t>
                      </a:r>
                    </a:p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86451509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INR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62759437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Lactate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60538792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Genetic testing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9492605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Tumor markers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89171028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Urine </a:t>
                      </a:r>
                      <a:r>
                        <a:rPr lang="en-US" dirty="0" err="1"/>
                        <a:t>metanephrines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02398806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TSH, FT4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28075131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PTH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1342245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B38DF815-356E-41CE-99CF-DE72686FA95F}"/>
              </a:ext>
            </a:extLst>
          </p:cNvPr>
          <p:cNvGrpSpPr/>
          <p:nvPr/>
        </p:nvGrpSpPr>
        <p:grpSpPr>
          <a:xfrm>
            <a:off x="75035" y="1112794"/>
            <a:ext cx="1903085" cy="3539430"/>
            <a:chOff x="3355131" y="1167617"/>
            <a:chExt cx="1903085" cy="35394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7CD139-96A3-CD52-D770-2395CCA2C2F0}"/>
                </a:ext>
              </a:extLst>
            </p:cNvPr>
            <p:cNvSpPr txBox="1"/>
            <p:nvPr/>
          </p:nvSpPr>
          <p:spPr>
            <a:xfrm>
              <a:off x="3355131" y="1167617"/>
              <a:ext cx="1903085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Stem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Stabilization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History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Physical Exam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Labs, tests, imaging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Diagnosis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Management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7BCAE8E-0C0F-5244-849F-D0CF3A4A4786}"/>
                </a:ext>
              </a:extLst>
            </p:cNvPr>
            <p:cNvCxnSpPr/>
            <p:nvPr/>
          </p:nvCxnSpPr>
          <p:spPr>
            <a:xfrm>
              <a:off x="3649008" y="28668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0BC121D-135B-DEE5-6B02-10FF284C8377}"/>
                </a:ext>
              </a:extLst>
            </p:cNvPr>
            <p:cNvCxnSpPr/>
            <p:nvPr/>
          </p:nvCxnSpPr>
          <p:spPr>
            <a:xfrm>
              <a:off x="3718960" y="40479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B12547C-A174-01D8-0765-3B857248FC1F}"/>
              </a:ext>
            </a:extLst>
          </p:cNvPr>
          <p:cNvSpPr/>
          <p:nvPr/>
        </p:nvSpPr>
        <p:spPr>
          <a:xfrm>
            <a:off x="3077808" y="168189"/>
            <a:ext cx="1645194" cy="44420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EEED86-A610-B24B-A124-0B9A8C636FC4}"/>
              </a:ext>
            </a:extLst>
          </p:cNvPr>
          <p:cNvSpPr/>
          <p:nvPr/>
        </p:nvSpPr>
        <p:spPr>
          <a:xfrm>
            <a:off x="3077808" y="619469"/>
            <a:ext cx="1645194" cy="4933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2F09D2-5F5C-F610-5512-505EA3D36C81}"/>
              </a:ext>
            </a:extLst>
          </p:cNvPr>
          <p:cNvSpPr/>
          <p:nvPr/>
        </p:nvSpPr>
        <p:spPr>
          <a:xfrm>
            <a:off x="3077808" y="1129880"/>
            <a:ext cx="1645194" cy="4933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E3653D-53BC-8B6F-36F4-E2C4B24DEBC2}"/>
              </a:ext>
            </a:extLst>
          </p:cNvPr>
          <p:cNvSpPr/>
          <p:nvPr/>
        </p:nvSpPr>
        <p:spPr>
          <a:xfrm>
            <a:off x="3077808" y="2115307"/>
            <a:ext cx="1645194" cy="4564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25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432266"/>
              </p:ext>
            </p:extLst>
          </p:nvPr>
        </p:nvGraphicFramePr>
        <p:xfrm>
          <a:off x="3077808" y="168189"/>
          <a:ext cx="1645194" cy="4847020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1645194">
                  <a:extLst>
                    <a:ext uri="{9D8B030D-6E8A-4147-A177-3AD203B41FA5}">
                      <a16:colId xmlns:a16="http://schemas.microsoft.com/office/drawing/2014/main" val="234587240"/>
                    </a:ext>
                  </a:extLst>
                </a:gridCol>
              </a:tblGrid>
              <a:tr h="443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CBC</a:t>
                      </a:r>
                      <a:endParaRPr lang="en-US" sz="800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52693346"/>
                  </a:ext>
                </a:extLst>
              </a:tr>
              <a:tr h="4431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CMP</a:t>
                      </a:r>
                    </a:p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89515983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Lipase/amylase</a:t>
                      </a:r>
                    </a:p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86451509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INR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62759437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Lactate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60538792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Genetic testing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9492605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Tumor markers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89171028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Urine </a:t>
                      </a:r>
                      <a:r>
                        <a:rPr lang="en-US" dirty="0" err="1"/>
                        <a:t>metanephrines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02398806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TSH, FT4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28075131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PTH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1342245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B38DF815-356E-41CE-99CF-DE72686FA95F}"/>
              </a:ext>
            </a:extLst>
          </p:cNvPr>
          <p:cNvGrpSpPr/>
          <p:nvPr/>
        </p:nvGrpSpPr>
        <p:grpSpPr>
          <a:xfrm>
            <a:off x="75035" y="1112794"/>
            <a:ext cx="1903085" cy="3539430"/>
            <a:chOff x="3355131" y="1167617"/>
            <a:chExt cx="1903085" cy="35394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A7CD139-96A3-CD52-D770-2395CCA2C2F0}"/>
                </a:ext>
              </a:extLst>
            </p:cNvPr>
            <p:cNvSpPr txBox="1"/>
            <p:nvPr/>
          </p:nvSpPr>
          <p:spPr>
            <a:xfrm>
              <a:off x="3355131" y="1167617"/>
              <a:ext cx="1903085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Stem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Stabilization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History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Physical Exam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Labs, tests, imaging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Diagnosis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Management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7BCAE8E-0C0F-5244-849F-D0CF3A4A4786}"/>
                </a:ext>
              </a:extLst>
            </p:cNvPr>
            <p:cNvCxnSpPr/>
            <p:nvPr/>
          </p:nvCxnSpPr>
          <p:spPr>
            <a:xfrm>
              <a:off x="3649008" y="28668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0BC121D-135B-DEE5-6B02-10FF284C8377}"/>
                </a:ext>
              </a:extLst>
            </p:cNvPr>
            <p:cNvCxnSpPr/>
            <p:nvPr/>
          </p:nvCxnSpPr>
          <p:spPr>
            <a:xfrm>
              <a:off x="3718960" y="40479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02E9166-A57C-1532-1B29-A67AC5E76D33}"/>
              </a:ext>
            </a:extLst>
          </p:cNvPr>
          <p:cNvSpPr txBox="1">
            <a:spLocks/>
          </p:cNvSpPr>
          <p:nvPr/>
        </p:nvSpPr>
        <p:spPr>
          <a:xfrm>
            <a:off x="5309578" y="640492"/>
            <a:ext cx="3687678" cy="72929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i="1" dirty="0"/>
              <a:t>“I would order a… 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5B1DC62-B7B7-A647-DC66-718CE3E9BA6F}"/>
              </a:ext>
            </a:extLst>
          </p:cNvPr>
          <p:cNvSpPr txBox="1">
            <a:spLocks/>
          </p:cNvSpPr>
          <p:nvPr/>
        </p:nvSpPr>
        <p:spPr>
          <a:xfrm>
            <a:off x="5309577" y="1369786"/>
            <a:ext cx="3687679" cy="964734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WBC 22K, </a:t>
            </a:r>
            <a:r>
              <a:rPr lang="en-US" dirty="0" err="1"/>
              <a:t>Hct</a:t>
            </a:r>
            <a:r>
              <a:rPr lang="en-US" dirty="0"/>
              <a:t> 45</a:t>
            </a:r>
          </a:p>
          <a:p>
            <a:r>
              <a:rPr lang="en-US" dirty="0"/>
              <a:t>CMP normal other than AP 150</a:t>
            </a:r>
          </a:p>
          <a:p>
            <a:r>
              <a:rPr lang="en-US" dirty="0"/>
              <a:t>Lipase 90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85BD11E-6EE5-870D-1F3C-8DBF78642813}"/>
              </a:ext>
            </a:extLst>
          </p:cNvPr>
          <p:cNvSpPr txBox="1">
            <a:spLocks/>
          </p:cNvSpPr>
          <p:nvPr/>
        </p:nvSpPr>
        <p:spPr>
          <a:xfrm>
            <a:off x="5309578" y="67792"/>
            <a:ext cx="580387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Patrick U. Davis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5D529C-2F35-55E4-9D3F-8A2D453B008C}"/>
              </a:ext>
            </a:extLst>
          </p:cNvPr>
          <p:cNvSpPr/>
          <p:nvPr/>
        </p:nvSpPr>
        <p:spPr>
          <a:xfrm>
            <a:off x="3077808" y="168189"/>
            <a:ext cx="1645194" cy="44420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83EFDF-9618-2392-54F6-2085E9AD5249}"/>
              </a:ext>
            </a:extLst>
          </p:cNvPr>
          <p:cNvSpPr/>
          <p:nvPr/>
        </p:nvSpPr>
        <p:spPr>
          <a:xfrm>
            <a:off x="3077808" y="619469"/>
            <a:ext cx="1645194" cy="4933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64A701-4265-7DC7-17DB-26C2626E7CB4}"/>
              </a:ext>
            </a:extLst>
          </p:cNvPr>
          <p:cNvSpPr/>
          <p:nvPr/>
        </p:nvSpPr>
        <p:spPr>
          <a:xfrm>
            <a:off x="3077808" y="1129880"/>
            <a:ext cx="1645194" cy="4933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DDC233-4CFF-9753-4DD7-3A5CA717ABFD}"/>
              </a:ext>
            </a:extLst>
          </p:cNvPr>
          <p:cNvSpPr/>
          <p:nvPr/>
        </p:nvSpPr>
        <p:spPr>
          <a:xfrm>
            <a:off x="3077808" y="2115307"/>
            <a:ext cx="1645194" cy="4564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2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314773"/>
              </p:ext>
            </p:extLst>
          </p:nvPr>
        </p:nvGraphicFramePr>
        <p:xfrm>
          <a:off x="2926806" y="169907"/>
          <a:ext cx="1645194" cy="4803686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1645194">
                  <a:extLst>
                    <a:ext uri="{9D8B030D-6E8A-4147-A177-3AD203B41FA5}">
                      <a16:colId xmlns:a16="http://schemas.microsoft.com/office/drawing/2014/main" val="234587240"/>
                    </a:ext>
                  </a:extLst>
                </a:gridCol>
              </a:tblGrid>
              <a:tr h="443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ECG</a:t>
                      </a:r>
                      <a:endParaRPr lang="en-US" sz="800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52693346"/>
                  </a:ext>
                </a:extLst>
              </a:tr>
              <a:tr h="4431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CT/CTA</a:t>
                      </a:r>
                    </a:p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89515983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US</a:t>
                      </a:r>
                    </a:p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86451509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MRI/MRA/MRCP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35629035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EGD/Colonoscopy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62759437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XR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60538792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Mammogram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9492605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HIDA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89171028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 err="1"/>
                        <a:t>Sestemibi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02398806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Biopsy</a:t>
                      </a:r>
                      <a:r>
                        <a:rPr lang="en-US" baseline="0" dirty="0"/>
                        <a:t> (</a:t>
                      </a:r>
                      <a:r>
                        <a:rPr lang="en-US" baseline="0" dirty="0" err="1"/>
                        <a:t>eg</a:t>
                      </a:r>
                      <a:r>
                        <a:rPr lang="en-US" baseline="0" dirty="0"/>
                        <a:t> IR)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28075131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99F8144B-E2B1-B267-471C-433CA40C54A1}"/>
              </a:ext>
            </a:extLst>
          </p:cNvPr>
          <p:cNvGrpSpPr/>
          <p:nvPr/>
        </p:nvGrpSpPr>
        <p:grpSpPr>
          <a:xfrm>
            <a:off x="75035" y="1112794"/>
            <a:ext cx="1903085" cy="3539430"/>
            <a:chOff x="3355131" y="1167617"/>
            <a:chExt cx="1903085" cy="35394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3AD91F-8212-7D08-7941-7B091C67BA6F}"/>
                </a:ext>
              </a:extLst>
            </p:cNvPr>
            <p:cNvSpPr txBox="1"/>
            <p:nvPr/>
          </p:nvSpPr>
          <p:spPr>
            <a:xfrm>
              <a:off x="3355131" y="1167617"/>
              <a:ext cx="1903085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Stem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Stabilization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History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Physical Exam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Labs, tests, imaging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Diagnosis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Management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D8AAFE1-A648-2880-BBD7-E1814AA74050}"/>
                </a:ext>
              </a:extLst>
            </p:cNvPr>
            <p:cNvCxnSpPr/>
            <p:nvPr/>
          </p:nvCxnSpPr>
          <p:spPr>
            <a:xfrm>
              <a:off x="3649008" y="28668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FAE1CFE-BAF8-130A-4491-1564B4DD34BB}"/>
                </a:ext>
              </a:extLst>
            </p:cNvPr>
            <p:cNvCxnSpPr/>
            <p:nvPr/>
          </p:nvCxnSpPr>
          <p:spPr>
            <a:xfrm>
              <a:off x="3718960" y="40479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802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926806" y="169907"/>
          <a:ext cx="1645194" cy="4803686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1645194">
                  <a:extLst>
                    <a:ext uri="{9D8B030D-6E8A-4147-A177-3AD203B41FA5}">
                      <a16:colId xmlns:a16="http://schemas.microsoft.com/office/drawing/2014/main" val="234587240"/>
                    </a:ext>
                  </a:extLst>
                </a:gridCol>
              </a:tblGrid>
              <a:tr h="443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ECG</a:t>
                      </a:r>
                      <a:endParaRPr lang="en-US" sz="800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52693346"/>
                  </a:ext>
                </a:extLst>
              </a:tr>
              <a:tr h="4431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CT/CTA</a:t>
                      </a:r>
                    </a:p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89515983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US</a:t>
                      </a:r>
                    </a:p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86451509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MRI/MRA/MRCP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35629035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EGD/Colonoscopy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62759437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XR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60538792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Mammogram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9492605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HIDA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89171028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 err="1"/>
                        <a:t>Sestemibi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02398806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Biopsy</a:t>
                      </a:r>
                      <a:r>
                        <a:rPr lang="en-US" baseline="0" dirty="0"/>
                        <a:t> (</a:t>
                      </a:r>
                      <a:r>
                        <a:rPr lang="en-US" baseline="0" dirty="0" err="1"/>
                        <a:t>eg</a:t>
                      </a:r>
                      <a:r>
                        <a:rPr lang="en-US" baseline="0" dirty="0"/>
                        <a:t> IR)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28075131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99F8144B-E2B1-B267-471C-433CA40C54A1}"/>
              </a:ext>
            </a:extLst>
          </p:cNvPr>
          <p:cNvGrpSpPr/>
          <p:nvPr/>
        </p:nvGrpSpPr>
        <p:grpSpPr>
          <a:xfrm>
            <a:off x="75035" y="1112794"/>
            <a:ext cx="1903085" cy="3539430"/>
            <a:chOff x="3355131" y="1167617"/>
            <a:chExt cx="1903085" cy="35394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3AD91F-8212-7D08-7941-7B091C67BA6F}"/>
                </a:ext>
              </a:extLst>
            </p:cNvPr>
            <p:cNvSpPr txBox="1"/>
            <p:nvPr/>
          </p:nvSpPr>
          <p:spPr>
            <a:xfrm>
              <a:off x="3355131" y="1167617"/>
              <a:ext cx="1903085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Stem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Stabilization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History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Physical Exam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Labs, tests, imaging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Diagnosis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Management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D8AAFE1-A648-2880-BBD7-E1814AA74050}"/>
                </a:ext>
              </a:extLst>
            </p:cNvPr>
            <p:cNvCxnSpPr/>
            <p:nvPr/>
          </p:nvCxnSpPr>
          <p:spPr>
            <a:xfrm>
              <a:off x="3649008" y="28668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FAE1CFE-BAF8-130A-4491-1564B4DD34BB}"/>
                </a:ext>
              </a:extLst>
            </p:cNvPr>
            <p:cNvCxnSpPr/>
            <p:nvPr/>
          </p:nvCxnSpPr>
          <p:spPr>
            <a:xfrm>
              <a:off x="3718960" y="40479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B47DA95-453A-C052-99D8-96EC9544AF34}"/>
              </a:ext>
            </a:extLst>
          </p:cNvPr>
          <p:cNvSpPr/>
          <p:nvPr/>
        </p:nvSpPr>
        <p:spPr>
          <a:xfrm>
            <a:off x="2926806" y="180423"/>
            <a:ext cx="1645194" cy="44420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02B209-8B25-E1CB-443A-40EE0EEE1170}"/>
              </a:ext>
            </a:extLst>
          </p:cNvPr>
          <p:cNvSpPr/>
          <p:nvPr/>
        </p:nvSpPr>
        <p:spPr>
          <a:xfrm>
            <a:off x="2926806" y="629985"/>
            <a:ext cx="1645194" cy="4933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A9E70B-4F3C-9AAB-F042-71D80CC7CFE1}"/>
              </a:ext>
            </a:extLst>
          </p:cNvPr>
          <p:cNvSpPr/>
          <p:nvPr/>
        </p:nvSpPr>
        <p:spPr>
          <a:xfrm>
            <a:off x="2926806" y="1123310"/>
            <a:ext cx="1645194" cy="5240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D3C968-8686-E89C-A690-82022577847B}"/>
              </a:ext>
            </a:extLst>
          </p:cNvPr>
          <p:cNvSpPr/>
          <p:nvPr/>
        </p:nvSpPr>
        <p:spPr>
          <a:xfrm>
            <a:off x="2926806" y="2587074"/>
            <a:ext cx="1645194" cy="4564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07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F935CED-B5C2-7ABF-10D2-1F86EACBB1D2}"/>
              </a:ext>
            </a:extLst>
          </p:cNvPr>
          <p:cNvGrpSpPr/>
          <p:nvPr/>
        </p:nvGrpSpPr>
        <p:grpSpPr>
          <a:xfrm>
            <a:off x="75035" y="1112794"/>
            <a:ext cx="1903085" cy="3539430"/>
            <a:chOff x="3355131" y="1167617"/>
            <a:chExt cx="1903085" cy="35394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E84922-F41A-2B8C-E1E4-24D6BA986CCF}"/>
                </a:ext>
              </a:extLst>
            </p:cNvPr>
            <p:cNvSpPr txBox="1"/>
            <p:nvPr/>
          </p:nvSpPr>
          <p:spPr>
            <a:xfrm>
              <a:off x="3355131" y="1167617"/>
              <a:ext cx="1903085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Stem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Stabilization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History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Physical Exam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Labs, tests, imaging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Diagnosis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Management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804A89-C00E-0216-3976-4C10218FD943}"/>
                </a:ext>
              </a:extLst>
            </p:cNvPr>
            <p:cNvCxnSpPr/>
            <p:nvPr/>
          </p:nvCxnSpPr>
          <p:spPr>
            <a:xfrm>
              <a:off x="3649008" y="28668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8898EDC-93C0-3CA1-065F-96271C8CB764}"/>
                </a:ext>
              </a:extLst>
            </p:cNvPr>
            <p:cNvCxnSpPr/>
            <p:nvPr/>
          </p:nvCxnSpPr>
          <p:spPr>
            <a:xfrm>
              <a:off x="3718960" y="40479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4D016395-484F-7BC3-6853-5453344305FE}"/>
              </a:ext>
            </a:extLst>
          </p:cNvPr>
          <p:cNvSpPr txBox="1">
            <a:spLocks/>
          </p:cNvSpPr>
          <p:nvPr/>
        </p:nvSpPr>
        <p:spPr>
          <a:xfrm>
            <a:off x="5736791" y="169907"/>
            <a:ext cx="580387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Patrick U. Davis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D9181AB-368D-3BF4-0C9B-2D554ADE96CB}"/>
              </a:ext>
            </a:extLst>
          </p:cNvPr>
          <p:cNvSpPr txBox="1">
            <a:spLocks/>
          </p:cNvSpPr>
          <p:nvPr/>
        </p:nvSpPr>
        <p:spPr>
          <a:xfrm>
            <a:off x="5076085" y="865428"/>
            <a:ext cx="4013855" cy="72929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i="1" dirty="0"/>
              <a:t>“I would order a… 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82E765F-C2ED-A49E-65CD-ADA67563655B}"/>
              </a:ext>
            </a:extLst>
          </p:cNvPr>
          <p:cNvSpPr txBox="1">
            <a:spLocks/>
          </p:cNvSpPr>
          <p:nvPr/>
        </p:nvSpPr>
        <p:spPr>
          <a:xfrm>
            <a:off x="5076085" y="1594722"/>
            <a:ext cx="4027810" cy="964734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CT: Free air with stranding around the first portion of the duodenum and extravasation of oral contrast, large amount of free fluid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193A36B-BD7F-71C5-D4CC-F53B333FF613}"/>
              </a:ext>
            </a:extLst>
          </p:cNvPr>
          <p:cNvGraphicFramePr>
            <a:graphicFrameLocks noGrp="1"/>
          </p:cNvGraphicFramePr>
          <p:nvPr/>
        </p:nvGraphicFramePr>
        <p:xfrm>
          <a:off x="2926806" y="169907"/>
          <a:ext cx="1645194" cy="4803686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1645194">
                  <a:extLst>
                    <a:ext uri="{9D8B030D-6E8A-4147-A177-3AD203B41FA5}">
                      <a16:colId xmlns:a16="http://schemas.microsoft.com/office/drawing/2014/main" val="234587240"/>
                    </a:ext>
                  </a:extLst>
                </a:gridCol>
              </a:tblGrid>
              <a:tr h="443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ECG</a:t>
                      </a:r>
                      <a:endParaRPr lang="en-US" sz="800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52693346"/>
                  </a:ext>
                </a:extLst>
              </a:tr>
              <a:tr h="4431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dirty="0"/>
                        <a:t>CT/CTA</a:t>
                      </a:r>
                    </a:p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89515983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US</a:t>
                      </a:r>
                    </a:p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86451509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MRI/MRA/MRCP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35629035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EGD/Colonoscopy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62759437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XR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60538792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Mammogram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9492605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HIDA</a:t>
                      </a: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89171028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 err="1"/>
                        <a:t>Sestemibi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02398806"/>
                  </a:ext>
                </a:extLst>
              </a:tr>
              <a:tr h="474826">
                <a:tc>
                  <a:txBody>
                    <a:bodyPr/>
                    <a:lstStyle/>
                    <a:p>
                      <a:r>
                        <a:rPr lang="en-US" dirty="0"/>
                        <a:t>Biopsy</a:t>
                      </a:r>
                      <a:r>
                        <a:rPr lang="en-US" baseline="0" dirty="0"/>
                        <a:t> (</a:t>
                      </a:r>
                      <a:r>
                        <a:rPr lang="en-US" baseline="0" dirty="0" err="1"/>
                        <a:t>eg</a:t>
                      </a:r>
                      <a:r>
                        <a:rPr lang="en-US" baseline="0" dirty="0"/>
                        <a:t> IR)</a:t>
                      </a:r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2807513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D072BD6-E99D-D4C6-4D6F-265E223AEFB1}"/>
              </a:ext>
            </a:extLst>
          </p:cNvPr>
          <p:cNvSpPr/>
          <p:nvPr/>
        </p:nvSpPr>
        <p:spPr>
          <a:xfrm>
            <a:off x="2926806" y="180423"/>
            <a:ext cx="1645194" cy="44420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161E86-7D33-8ABC-3F98-73F097DADDFF}"/>
              </a:ext>
            </a:extLst>
          </p:cNvPr>
          <p:cNvSpPr/>
          <p:nvPr/>
        </p:nvSpPr>
        <p:spPr>
          <a:xfrm>
            <a:off x="2926806" y="629985"/>
            <a:ext cx="1645194" cy="4933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DFF2F4-6936-EA29-AF44-24620EE7755D}"/>
              </a:ext>
            </a:extLst>
          </p:cNvPr>
          <p:cNvSpPr/>
          <p:nvPr/>
        </p:nvSpPr>
        <p:spPr>
          <a:xfrm>
            <a:off x="2926806" y="1123310"/>
            <a:ext cx="1645194" cy="5240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AEE5F2-AD1C-FEF9-766F-955EB42A3289}"/>
              </a:ext>
            </a:extLst>
          </p:cNvPr>
          <p:cNvSpPr/>
          <p:nvPr/>
        </p:nvSpPr>
        <p:spPr>
          <a:xfrm>
            <a:off x="2926806" y="2587074"/>
            <a:ext cx="1645194" cy="4564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1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Scenarios</a:t>
            </a:r>
          </a:p>
          <a:p>
            <a:r>
              <a:rPr lang="en-US" dirty="0"/>
              <a:t>45 minutes</a:t>
            </a:r>
          </a:p>
          <a:p>
            <a:r>
              <a:rPr lang="en-US" dirty="0"/>
              <a:t>1 examiner</a:t>
            </a:r>
          </a:p>
          <a:p>
            <a:r>
              <a:rPr lang="en-US" dirty="0"/>
              <a:t>Zoom</a:t>
            </a:r>
          </a:p>
        </p:txBody>
      </p:sp>
    </p:spTree>
    <p:extLst>
      <p:ext uri="{BB962C8B-B14F-4D97-AF65-F5344CB8AC3E}">
        <p14:creationId xmlns:p14="http://schemas.microsoft.com/office/powerpoint/2010/main" val="1056021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9F8144B-E2B1-B267-471C-433CA40C54A1}"/>
              </a:ext>
            </a:extLst>
          </p:cNvPr>
          <p:cNvGrpSpPr/>
          <p:nvPr/>
        </p:nvGrpSpPr>
        <p:grpSpPr>
          <a:xfrm>
            <a:off x="138354" y="1112794"/>
            <a:ext cx="1776447" cy="3539430"/>
            <a:chOff x="3418450" y="1167617"/>
            <a:chExt cx="1776447" cy="35394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3AD91F-8212-7D08-7941-7B091C67BA6F}"/>
                </a:ext>
              </a:extLst>
            </p:cNvPr>
            <p:cNvSpPr txBox="1"/>
            <p:nvPr/>
          </p:nvSpPr>
          <p:spPr>
            <a:xfrm>
              <a:off x="3418450" y="1167617"/>
              <a:ext cx="1776447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Stem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Stabilization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History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Physical Exam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Labs, tests, imaging</a:t>
              </a:r>
            </a:p>
            <a:p>
              <a:pPr algn="ctr"/>
              <a:endParaRPr lang="en-US" dirty="0"/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Diagnosis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Management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D8AAFE1-A648-2880-BBD7-E1814AA74050}"/>
                </a:ext>
              </a:extLst>
            </p:cNvPr>
            <p:cNvCxnSpPr/>
            <p:nvPr/>
          </p:nvCxnSpPr>
          <p:spPr>
            <a:xfrm>
              <a:off x="3649008" y="28668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FAE1CFE-BAF8-130A-4491-1564B4DD34BB}"/>
                </a:ext>
              </a:extLst>
            </p:cNvPr>
            <p:cNvCxnSpPr/>
            <p:nvPr/>
          </p:nvCxnSpPr>
          <p:spPr>
            <a:xfrm>
              <a:off x="3718960" y="40479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E74682A3-2C44-49BD-8750-8A29B560AA5B}"/>
              </a:ext>
            </a:extLst>
          </p:cNvPr>
          <p:cNvSpPr txBox="1">
            <a:spLocks/>
          </p:cNvSpPr>
          <p:nvPr/>
        </p:nvSpPr>
        <p:spPr>
          <a:xfrm>
            <a:off x="3791824" y="361135"/>
            <a:ext cx="580387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Patrick U. Davis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37C49AF8-88F3-28EF-126A-23A688648129}"/>
              </a:ext>
            </a:extLst>
          </p:cNvPr>
          <p:cNvSpPr txBox="1">
            <a:spLocks/>
          </p:cNvSpPr>
          <p:nvPr/>
        </p:nvSpPr>
        <p:spPr>
          <a:xfrm>
            <a:off x="3501374" y="1201926"/>
            <a:ext cx="4013855" cy="9082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i="1" dirty="0"/>
              <a:t>“I think this patient has a visceral perforation, likely a perforated ulcer from overuse of NSAIDS.”</a:t>
            </a:r>
          </a:p>
        </p:txBody>
      </p:sp>
    </p:spTree>
    <p:extLst>
      <p:ext uri="{BB962C8B-B14F-4D97-AF65-F5344CB8AC3E}">
        <p14:creationId xmlns:p14="http://schemas.microsoft.com/office/powerpoint/2010/main" val="130738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4161" y="447800"/>
            <a:ext cx="5610927" cy="3416400"/>
          </a:xfrm>
        </p:spPr>
        <p:txBody>
          <a:bodyPr/>
          <a:lstStyle/>
          <a:p>
            <a:r>
              <a:rPr lang="en-US" dirty="0"/>
              <a:t>Perioperative care</a:t>
            </a:r>
          </a:p>
          <a:p>
            <a:pPr lvl="1"/>
            <a:r>
              <a:rPr lang="en-US" dirty="0"/>
              <a:t>Are they safe for surgery?</a:t>
            </a:r>
          </a:p>
          <a:p>
            <a:pPr lvl="2"/>
            <a:r>
              <a:rPr lang="en-US" dirty="0"/>
              <a:t>Cardiac, pulmonary, liver disease</a:t>
            </a:r>
          </a:p>
          <a:p>
            <a:pPr lvl="2"/>
            <a:r>
              <a:rPr lang="en-US" dirty="0"/>
              <a:t>Nutrition</a:t>
            </a:r>
          </a:p>
          <a:p>
            <a:pPr lvl="1"/>
            <a:r>
              <a:rPr lang="en-US" dirty="0"/>
              <a:t>Is there time for optimization?</a:t>
            </a:r>
          </a:p>
          <a:p>
            <a:r>
              <a:rPr lang="en-US" dirty="0"/>
              <a:t>Operation</a:t>
            </a:r>
          </a:p>
          <a:p>
            <a:pPr lvl="1"/>
            <a:r>
              <a:rPr lang="en-US" dirty="0"/>
              <a:t>Questions will mostly be about anatomy</a:t>
            </a:r>
          </a:p>
          <a:p>
            <a:pPr lvl="1"/>
            <a:r>
              <a:rPr lang="en-US" dirty="0"/>
              <a:t>Should be able to walk through basic operations (gallbladder, hernia) and have basic understanding of complex operations</a:t>
            </a:r>
          </a:p>
          <a:p>
            <a:r>
              <a:rPr lang="en-US" dirty="0"/>
              <a:t>Recovery</a:t>
            </a:r>
          </a:p>
          <a:p>
            <a:pPr lvl="1"/>
            <a:r>
              <a:rPr lang="en-US" dirty="0"/>
              <a:t>Complications</a:t>
            </a:r>
          </a:p>
          <a:p>
            <a:pPr lvl="1"/>
            <a:r>
              <a:rPr lang="en-US" dirty="0"/>
              <a:t>Follow up</a:t>
            </a:r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A27011-719C-EE2C-58F3-C6EEFCFCFD25}"/>
              </a:ext>
            </a:extLst>
          </p:cNvPr>
          <p:cNvGrpSpPr/>
          <p:nvPr/>
        </p:nvGrpSpPr>
        <p:grpSpPr>
          <a:xfrm>
            <a:off x="138354" y="1112794"/>
            <a:ext cx="1776447" cy="3539430"/>
            <a:chOff x="3418450" y="1167617"/>
            <a:chExt cx="1776447" cy="35394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15FCAA1-4E20-D85E-FF9F-25C63C1A2EC9}"/>
                </a:ext>
              </a:extLst>
            </p:cNvPr>
            <p:cNvSpPr txBox="1"/>
            <p:nvPr/>
          </p:nvSpPr>
          <p:spPr>
            <a:xfrm>
              <a:off x="3418450" y="1167617"/>
              <a:ext cx="1776447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Stem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Stabilization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History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Physical Exam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Labs, tests, imaging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Diagnosis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Management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928662D-7DFB-2BDB-8463-AE871938E48F}"/>
                </a:ext>
              </a:extLst>
            </p:cNvPr>
            <p:cNvCxnSpPr/>
            <p:nvPr/>
          </p:nvCxnSpPr>
          <p:spPr>
            <a:xfrm>
              <a:off x="3649008" y="28668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31D66A7-A45B-35B7-8CBB-0F8544FEC273}"/>
                </a:ext>
              </a:extLst>
            </p:cNvPr>
            <p:cNvCxnSpPr/>
            <p:nvPr/>
          </p:nvCxnSpPr>
          <p:spPr>
            <a:xfrm>
              <a:off x="3718960" y="40479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2654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0A27011-719C-EE2C-58F3-C6EEFCFCFD25}"/>
              </a:ext>
            </a:extLst>
          </p:cNvPr>
          <p:cNvGrpSpPr/>
          <p:nvPr/>
        </p:nvGrpSpPr>
        <p:grpSpPr>
          <a:xfrm>
            <a:off x="138354" y="1112794"/>
            <a:ext cx="1776447" cy="3539430"/>
            <a:chOff x="3418450" y="1167617"/>
            <a:chExt cx="1776447" cy="35394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15FCAA1-4E20-D85E-FF9F-25C63C1A2EC9}"/>
                </a:ext>
              </a:extLst>
            </p:cNvPr>
            <p:cNvSpPr txBox="1"/>
            <p:nvPr/>
          </p:nvSpPr>
          <p:spPr>
            <a:xfrm>
              <a:off x="3418450" y="1167617"/>
              <a:ext cx="1776447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Stem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Stabilization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History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Physical Exam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Labs, tests, imaging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Diagnosis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Management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928662D-7DFB-2BDB-8463-AE871938E48F}"/>
                </a:ext>
              </a:extLst>
            </p:cNvPr>
            <p:cNvCxnSpPr/>
            <p:nvPr/>
          </p:nvCxnSpPr>
          <p:spPr>
            <a:xfrm>
              <a:off x="3649008" y="28668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31D66A7-A45B-35B7-8CBB-0F8544FEC273}"/>
                </a:ext>
              </a:extLst>
            </p:cNvPr>
            <p:cNvCxnSpPr/>
            <p:nvPr/>
          </p:nvCxnSpPr>
          <p:spPr>
            <a:xfrm>
              <a:off x="3718960" y="40479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CF296483-4382-C189-6C17-DD5953FAD2ED}"/>
              </a:ext>
            </a:extLst>
          </p:cNvPr>
          <p:cNvSpPr txBox="1">
            <a:spLocks/>
          </p:cNvSpPr>
          <p:nvPr/>
        </p:nvSpPr>
        <p:spPr>
          <a:xfrm>
            <a:off x="3791824" y="361135"/>
            <a:ext cx="580387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Patrick U. Davis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1B76EC3-349E-BA1E-0912-DE224CD940BA}"/>
              </a:ext>
            </a:extLst>
          </p:cNvPr>
          <p:cNvSpPr txBox="1">
            <a:spLocks/>
          </p:cNvSpPr>
          <p:nvPr/>
        </p:nvSpPr>
        <p:spPr>
          <a:xfrm>
            <a:off x="3484596" y="1903420"/>
            <a:ext cx="4013855" cy="8252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i="1" dirty="0"/>
              <a:t>“I would start the patient on ABX (which ones), continue fluids and book them for an urgent laparotomy”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93C4A1E-46C0-9187-FE13-A24A3C8064EB}"/>
              </a:ext>
            </a:extLst>
          </p:cNvPr>
          <p:cNvSpPr txBox="1">
            <a:spLocks/>
          </p:cNvSpPr>
          <p:nvPr/>
        </p:nvSpPr>
        <p:spPr>
          <a:xfrm>
            <a:off x="3484595" y="3232002"/>
            <a:ext cx="4013855" cy="72929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i="1" dirty="0"/>
              <a:t>“I would plan on performing an exploratory laparotomy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773BAE0-09BE-41A6-A1C8-4E5377A56DDD}"/>
              </a:ext>
            </a:extLst>
          </p:cNvPr>
          <p:cNvSpPr txBox="1">
            <a:spLocks/>
          </p:cNvSpPr>
          <p:nvPr/>
        </p:nvSpPr>
        <p:spPr>
          <a:xfrm>
            <a:off x="3484596" y="2723627"/>
            <a:ext cx="4013854" cy="508375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dirty="0"/>
              <a:t>What operation would you do?</a:t>
            </a:r>
          </a:p>
        </p:txBody>
      </p:sp>
    </p:spTree>
    <p:extLst>
      <p:ext uri="{BB962C8B-B14F-4D97-AF65-F5344CB8AC3E}">
        <p14:creationId xmlns:p14="http://schemas.microsoft.com/office/powerpoint/2010/main" val="233797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37537-5891-1671-7662-832FBCD5E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2D75993-1364-A294-85BF-4BB6975BC812}"/>
              </a:ext>
            </a:extLst>
          </p:cNvPr>
          <p:cNvGrpSpPr/>
          <p:nvPr/>
        </p:nvGrpSpPr>
        <p:grpSpPr>
          <a:xfrm>
            <a:off x="138354" y="1112794"/>
            <a:ext cx="1776447" cy="3539430"/>
            <a:chOff x="3418450" y="1167617"/>
            <a:chExt cx="1776447" cy="35394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1D870A1-4511-8C4C-0852-5D3309BD3372}"/>
                </a:ext>
              </a:extLst>
            </p:cNvPr>
            <p:cNvSpPr txBox="1"/>
            <p:nvPr/>
          </p:nvSpPr>
          <p:spPr>
            <a:xfrm>
              <a:off x="3418450" y="1167617"/>
              <a:ext cx="1776447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Stem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Stabilization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History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Physical Exam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Labs, tests, imaging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Diagnosis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Management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C43E78F-F893-C38C-DB7E-D2DDCF5EE921}"/>
                </a:ext>
              </a:extLst>
            </p:cNvPr>
            <p:cNvCxnSpPr/>
            <p:nvPr/>
          </p:nvCxnSpPr>
          <p:spPr>
            <a:xfrm>
              <a:off x="3649008" y="28668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4C921BA-563D-569C-4CCB-5D717634C3E3}"/>
                </a:ext>
              </a:extLst>
            </p:cNvPr>
            <p:cNvCxnSpPr/>
            <p:nvPr/>
          </p:nvCxnSpPr>
          <p:spPr>
            <a:xfrm>
              <a:off x="3718960" y="40479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A4233637-DA3C-14E2-E0E8-B6BB57295CC2}"/>
              </a:ext>
            </a:extLst>
          </p:cNvPr>
          <p:cNvSpPr txBox="1">
            <a:spLocks/>
          </p:cNvSpPr>
          <p:nvPr/>
        </p:nvSpPr>
        <p:spPr>
          <a:xfrm>
            <a:off x="3791824" y="361135"/>
            <a:ext cx="580387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Patrick U. Davis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D570B64-6365-DB29-F20F-5A8298209D3D}"/>
              </a:ext>
            </a:extLst>
          </p:cNvPr>
          <p:cNvSpPr txBox="1">
            <a:spLocks/>
          </p:cNvSpPr>
          <p:nvPr/>
        </p:nvSpPr>
        <p:spPr>
          <a:xfrm>
            <a:off x="3484596" y="1903420"/>
            <a:ext cx="4013855" cy="8252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i="1" dirty="0"/>
              <a:t>“I would start the patient on ABX (which ones), continue fluids and book them for an urgent laparotomy”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51A302-8651-B907-0E2C-3B773B923BF8}"/>
              </a:ext>
            </a:extLst>
          </p:cNvPr>
          <p:cNvSpPr txBox="1">
            <a:spLocks/>
          </p:cNvSpPr>
          <p:nvPr/>
        </p:nvSpPr>
        <p:spPr>
          <a:xfrm>
            <a:off x="3484595" y="3232002"/>
            <a:ext cx="4013855" cy="72929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i="1" dirty="0"/>
              <a:t>“I would plan on performing an exploratory laparotomy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49F0C01-8339-981E-E51A-FB2E44CD8945}"/>
              </a:ext>
            </a:extLst>
          </p:cNvPr>
          <p:cNvSpPr txBox="1">
            <a:spLocks/>
          </p:cNvSpPr>
          <p:nvPr/>
        </p:nvSpPr>
        <p:spPr>
          <a:xfrm>
            <a:off x="3484596" y="2723627"/>
            <a:ext cx="4013854" cy="508375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dirty="0"/>
              <a:t>What operation would you do?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87B736B-41A1-D949-B293-0D5BF189E91D}"/>
              </a:ext>
            </a:extLst>
          </p:cNvPr>
          <p:cNvSpPr txBox="1">
            <a:spLocks/>
          </p:cNvSpPr>
          <p:nvPr/>
        </p:nvSpPr>
        <p:spPr>
          <a:xfrm>
            <a:off x="3484594" y="3956260"/>
            <a:ext cx="4013854" cy="508375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dirty="0"/>
              <a:t>Anything else you want to do preop?</a:t>
            </a:r>
          </a:p>
        </p:txBody>
      </p:sp>
    </p:spTree>
    <p:extLst>
      <p:ext uri="{BB962C8B-B14F-4D97-AF65-F5344CB8AC3E}">
        <p14:creationId xmlns:p14="http://schemas.microsoft.com/office/powerpoint/2010/main" val="42002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0A27011-719C-EE2C-58F3-C6EEFCFCFD25}"/>
              </a:ext>
            </a:extLst>
          </p:cNvPr>
          <p:cNvGrpSpPr/>
          <p:nvPr/>
        </p:nvGrpSpPr>
        <p:grpSpPr>
          <a:xfrm>
            <a:off x="138354" y="1112794"/>
            <a:ext cx="1776447" cy="3539430"/>
            <a:chOff x="3418450" y="1167617"/>
            <a:chExt cx="1776447" cy="35394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15FCAA1-4E20-D85E-FF9F-25C63C1A2EC9}"/>
                </a:ext>
              </a:extLst>
            </p:cNvPr>
            <p:cNvSpPr txBox="1"/>
            <p:nvPr/>
          </p:nvSpPr>
          <p:spPr>
            <a:xfrm>
              <a:off x="3418450" y="1167617"/>
              <a:ext cx="1776447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Stem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Stabilization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History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Physical Exam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Labs, tests, imaging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Diagnosis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Management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928662D-7DFB-2BDB-8463-AE871938E48F}"/>
                </a:ext>
              </a:extLst>
            </p:cNvPr>
            <p:cNvCxnSpPr/>
            <p:nvPr/>
          </p:nvCxnSpPr>
          <p:spPr>
            <a:xfrm>
              <a:off x="3649008" y="28668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31D66A7-A45B-35B7-8CBB-0F8544FEC273}"/>
                </a:ext>
              </a:extLst>
            </p:cNvPr>
            <p:cNvCxnSpPr/>
            <p:nvPr/>
          </p:nvCxnSpPr>
          <p:spPr>
            <a:xfrm>
              <a:off x="3718960" y="40479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CF296483-4382-C189-6C17-DD5953FAD2ED}"/>
              </a:ext>
            </a:extLst>
          </p:cNvPr>
          <p:cNvSpPr txBox="1">
            <a:spLocks/>
          </p:cNvSpPr>
          <p:nvPr/>
        </p:nvSpPr>
        <p:spPr>
          <a:xfrm>
            <a:off x="3791824" y="361135"/>
            <a:ext cx="580387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Patrick U. Davis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AEB4D35-D830-6779-7916-F7A13C9F151E}"/>
              </a:ext>
            </a:extLst>
          </p:cNvPr>
          <p:cNvSpPr txBox="1">
            <a:spLocks/>
          </p:cNvSpPr>
          <p:nvPr/>
        </p:nvSpPr>
        <p:spPr>
          <a:xfrm>
            <a:off x="3392317" y="1112794"/>
            <a:ext cx="4013854" cy="846635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dirty="0"/>
              <a:t>On operation you find a 1cm hold in at the antrum of the stomach with a large amount of bilious succus throughout the abdomen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01AAF24-CB45-3984-EF69-9B49E2D2F946}"/>
              </a:ext>
            </a:extLst>
          </p:cNvPr>
          <p:cNvSpPr txBox="1">
            <a:spLocks/>
          </p:cNvSpPr>
          <p:nvPr/>
        </p:nvSpPr>
        <p:spPr>
          <a:xfrm>
            <a:off x="3392317" y="1959429"/>
            <a:ext cx="4013855" cy="72929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i="1" dirty="0"/>
              <a:t>“This is consistent with a perforated peptic ulcer, I would perform and omental patch”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4F8ADAA-908C-ED72-56F6-32774949F584}"/>
              </a:ext>
            </a:extLst>
          </p:cNvPr>
          <p:cNvSpPr txBox="1">
            <a:spLocks/>
          </p:cNvSpPr>
          <p:nvPr/>
        </p:nvSpPr>
        <p:spPr>
          <a:xfrm>
            <a:off x="3392317" y="2688722"/>
            <a:ext cx="4013854" cy="655369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dirty="0"/>
              <a:t>Would you do anything else while you were in the OR?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AFF626D-1469-FC4F-46A2-B899C1402C4D}"/>
              </a:ext>
            </a:extLst>
          </p:cNvPr>
          <p:cNvSpPr txBox="1">
            <a:spLocks/>
          </p:cNvSpPr>
          <p:nvPr/>
        </p:nvSpPr>
        <p:spPr>
          <a:xfrm>
            <a:off x="3392317" y="3349669"/>
            <a:ext cx="4013855" cy="72929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i="1" dirty="0"/>
              <a:t>“I would wash out the abdomen and leave a drain”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0D31CDA-9ACB-5783-F8D1-34C60400792C}"/>
              </a:ext>
            </a:extLst>
          </p:cNvPr>
          <p:cNvSpPr txBox="1">
            <a:spLocks/>
          </p:cNvSpPr>
          <p:nvPr/>
        </p:nvSpPr>
        <p:spPr>
          <a:xfrm>
            <a:off x="3392317" y="4084541"/>
            <a:ext cx="4013854" cy="487460"/>
          </a:xfrm>
          <a:prstGeom prst="rect">
            <a:avLst/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None/>
            </a:pPr>
            <a:r>
              <a:rPr lang="en-US" dirty="0"/>
              <a:t>Any post operative considerations?</a:t>
            </a:r>
          </a:p>
        </p:txBody>
      </p:sp>
    </p:spTree>
    <p:extLst>
      <p:ext uri="{BB962C8B-B14F-4D97-AF65-F5344CB8AC3E}">
        <p14:creationId xmlns:p14="http://schemas.microsoft.com/office/powerpoint/2010/main" val="36875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B5D5-BF86-16BE-6111-D041403F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035D7-D5DC-713A-F040-88D995F6D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Imagine that the patient is in front of you</a:t>
            </a:r>
          </a:p>
          <a:p>
            <a:r>
              <a:rPr lang="en-US" dirty="0"/>
              <a:t>Be prepared to define anything you say (e.g. what is a murphy sign)</a:t>
            </a:r>
          </a:p>
          <a:p>
            <a:r>
              <a:rPr lang="en-US" dirty="0"/>
              <a:t>If you say what you are thinking, the examiner can help keep you on track</a:t>
            </a:r>
          </a:p>
          <a:p>
            <a:r>
              <a:rPr lang="en-US" dirty="0"/>
              <a:t>You are allowed to take notes</a:t>
            </a:r>
          </a:p>
          <a:p>
            <a:r>
              <a:rPr lang="en-US" dirty="0"/>
              <a:t>It is ok to go back in time if you </a:t>
            </a:r>
            <a:r>
              <a:rPr lang="en-US"/>
              <a:t>remember something</a:t>
            </a:r>
          </a:p>
        </p:txBody>
      </p:sp>
    </p:spTree>
    <p:extLst>
      <p:ext uri="{BB962C8B-B14F-4D97-AF65-F5344CB8AC3E}">
        <p14:creationId xmlns:p14="http://schemas.microsoft.com/office/powerpoint/2010/main" val="2044848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985" y="112542"/>
            <a:ext cx="4540786" cy="49535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605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423" y="0"/>
            <a:ext cx="521715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8027300" y="4816025"/>
            <a:ext cx="10197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" action="ppaction://hlinkshowjump?jump=firstslide"/>
              </a:rPr>
              <a:t>index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Omental patch (Graham)</a:t>
            </a:r>
            <a:endParaRPr dirty="0"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1785" y="1152475"/>
            <a:ext cx="6814455" cy="36846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8027300" y="4816025"/>
            <a:ext cx="10197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" action="ppaction://hlinkshowjump?jump=firstslide"/>
              </a:rPr>
              <a:t>index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2597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24B645-FE99-5327-70AD-F59002DC6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93" y="1182490"/>
            <a:ext cx="3195079" cy="3404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B772F6-A6DC-C2A4-1C39-19512A30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287" y="449065"/>
            <a:ext cx="27241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56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60" y="1304551"/>
            <a:ext cx="2067213" cy="24958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432" y="1108110"/>
            <a:ext cx="6115482" cy="377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9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38" y="1255693"/>
            <a:ext cx="2785467" cy="33464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774" y="1300892"/>
            <a:ext cx="4873592" cy="330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08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0180-61B3-0F38-CF37-9061F5686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028607-DFCF-2DCC-FA32-1FFAE197B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972" y="1437595"/>
            <a:ext cx="4928357" cy="294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55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6A6FB-9D6F-6CD9-2CB8-A3DFAC26D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Resources?</a:t>
            </a:r>
          </a:p>
        </p:txBody>
      </p:sp>
    </p:spTree>
    <p:extLst>
      <p:ext uri="{BB962C8B-B14F-4D97-AF65-F5344CB8AC3E}">
        <p14:creationId xmlns:p14="http://schemas.microsoft.com/office/powerpoint/2010/main" val="1494822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scenario format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272117C-A6DF-BA4F-DD1F-49D3813A42A5}"/>
              </a:ext>
            </a:extLst>
          </p:cNvPr>
          <p:cNvGrpSpPr/>
          <p:nvPr/>
        </p:nvGrpSpPr>
        <p:grpSpPr>
          <a:xfrm>
            <a:off x="2968800" y="1452660"/>
            <a:ext cx="1776447" cy="3539430"/>
            <a:chOff x="3418450" y="1167617"/>
            <a:chExt cx="1776447" cy="3539430"/>
          </a:xfrm>
        </p:grpSpPr>
        <p:sp>
          <p:nvSpPr>
            <p:cNvPr id="13" name="TextBox 12"/>
            <p:cNvSpPr txBox="1"/>
            <p:nvPr/>
          </p:nvSpPr>
          <p:spPr>
            <a:xfrm>
              <a:off x="3418450" y="1167617"/>
              <a:ext cx="1776447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Stem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Stabilization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History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Physical Exam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Labs, tests, imaging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Diagnosis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Management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649008" y="28668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718960" y="4047978"/>
              <a:ext cx="1315329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A96C3A6-F022-F647-7AF5-A7345AC1197B}"/>
              </a:ext>
            </a:extLst>
          </p:cNvPr>
          <p:cNvGrpSpPr/>
          <p:nvPr/>
        </p:nvGrpSpPr>
        <p:grpSpPr>
          <a:xfrm>
            <a:off x="5064885" y="1553510"/>
            <a:ext cx="1730326" cy="2426677"/>
            <a:chOff x="5064885" y="1553510"/>
            <a:chExt cx="1730326" cy="2426677"/>
          </a:xfr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5064885" y="1553510"/>
              <a:ext cx="1730326" cy="2426677"/>
              <a:chOff x="1241474" y="1653423"/>
              <a:chExt cx="1547446" cy="2096086"/>
            </a:xfrm>
            <a:grpFill/>
          </p:grpSpPr>
          <p:sp>
            <p:nvSpPr>
              <p:cNvPr id="8" name="Isosceles Triangle 7"/>
              <p:cNvSpPr/>
              <p:nvPr/>
            </p:nvSpPr>
            <p:spPr>
              <a:xfrm rot="10800000">
                <a:off x="1241474" y="1653423"/>
                <a:ext cx="1547446" cy="2096086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749669" y="2198433"/>
                <a:ext cx="531055" cy="30777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DDx</a:t>
                </a:r>
                <a:endParaRPr lang="en-US" dirty="0"/>
              </a:p>
            </p:txBody>
          </p:sp>
        </p:grpSp>
        <p:sp>
          <p:nvSpPr>
            <p:cNvPr id="17" name="Right Arrow 16"/>
            <p:cNvSpPr/>
            <p:nvPr/>
          </p:nvSpPr>
          <p:spPr>
            <a:xfrm rot="5400000">
              <a:off x="5673921" y="1796792"/>
              <a:ext cx="531593" cy="12133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 rot="5400000">
              <a:off x="5494384" y="3080296"/>
              <a:ext cx="900335" cy="111664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076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39e86e3-c6cb-4009-9315-13e2c40ba069}" enabled="1" method="Standard" siteId="{acbd2f92-746c-49e2-8f2b-a3cd9620885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</TotalTime>
  <Words>1804</Words>
  <Application>Microsoft Office PowerPoint</Application>
  <PresentationFormat>On-screen Show (16:9)</PresentationFormat>
  <Paragraphs>690</Paragraphs>
  <Slides>38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Arial</vt:lpstr>
      <vt:lpstr>Simple Light</vt:lpstr>
      <vt:lpstr>Oral exam review</vt:lpstr>
      <vt:lpstr>Oral exam review</vt:lpstr>
      <vt:lpstr>Format</vt:lpstr>
      <vt:lpstr>PowerPoint Presentation</vt:lpstr>
      <vt:lpstr>Resources</vt:lpstr>
      <vt:lpstr>Resources</vt:lpstr>
      <vt:lpstr>Resources</vt:lpstr>
      <vt:lpstr>Resources?</vt:lpstr>
      <vt:lpstr>Typical scenario format</vt:lpstr>
      <vt:lpstr>PowerPoint Presentation</vt:lpstr>
      <vt:lpstr>Example- Patrick U. Davis</vt:lpstr>
      <vt:lpstr>Example- Patrick U. Davis</vt:lpstr>
      <vt:lpstr>Stabilization: Are they sick?</vt:lpstr>
      <vt:lpstr>Initial Management- ABCs</vt:lpstr>
      <vt:lpstr>Example- Patrick U. Davis</vt:lpstr>
      <vt:lpstr>PowerPoint Presentation</vt:lpstr>
      <vt:lpstr>Example- Patrick U. Davis</vt:lpstr>
      <vt:lpstr>History</vt:lpstr>
      <vt:lpstr>Example- Patrick U. Davis</vt:lpstr>
      <vt:lpstr>PowerPoint Presentation</vt:lpstr>
      <vt:lpstr>PowerPoint Presentation</vt:lpstr>
      <vt:lpstr>Example- Patrick U. Davis</vt:lpstr>
      <vt:lpstr>PowerPoint Presentation</vt:lpstr>
      <vt:lpstr>Labs</vt:lpstr>
      <vt:lpstr>Labs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tips</vt:lpstr>
      <vt:lpstr>Grading</vt:lpstr>
      <vt:lpstr>PowerPoint Presentation</vt:lpstr>
      <vt:lpstr>Omental patch (Graham)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Hallagan, Lee</cp:lastModifiedBy>
  <cp:revision>196</cp:revision>
  <cp:lastPrinted>2021-11-18T12:45:08Z</cp:lastPrinted>
  <dcterms:modified xsi:type="dcterms:W3CDTF">2025-11-13T19:42:26Z</dcterms:modified>
</cp:coreProperties>
</file>